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2" r:id="rId2"/>
    <p:sldId id="303" r:id="rId3"/>
    <p:sldId id="311" r:id="rId4"/>
    <p:sldId id="304" r:id="rId5"/>
    <p:sldId id="305" r:id="rId6"/>
    <p:sldId id="306" r:id="rId7"/>
    <p:sldId id="307" r:id="rId8"/>
    <p:sldId id="308" r:id="rId9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2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CDB2E1C2-4D0A-4939-B11D-C39500D7ADE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4F00113-F8BC-406F-8B9D-E99EC7C9F7B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6735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3621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419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1908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525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2121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20611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683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7010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65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6376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93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8264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467544" y="764704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Za výkonový zosilňovač považujeme taký zosilňovač, ktorého amplitúda</a:t>
            </a:r>
          </a:p>
          <a:p>
            <a:r>
              <a:rPr lang="sk-SK" dirty="0"/>
              <a:t>výstupného signálu je porovnateľná s veľkosťou pokojových napájacích prúdov</a:t>
            </a:r>
          </a:p>
          <a:p>
            <a:r>
              <a:rPr lang="sk-SK" dirty="0"/>
              <a:t>a napätí.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sp>
        <p:nvSpPr>
          <p:cNvPr id="6" name="Obdĺžnik 5"/>
          <p:cNvSpPr/>
          <p:nvPr/>
        </p:nvSpPr>
        <p:spPr>
          <a:xfrm>
            <a:off x="467544" y="1720840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Výstupné prvky: </a:t>
            </a:r>
            <a:endParaRPr lang="sk-SK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reproduktor</a:t>
            </a: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stýkač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relé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servomotor</a:t>
            </a:r>
            <a:endParaRPr lang="sk-SK" dirty="0"/>
          </a:p>
          <a:p>
            <a:endParaRPr lang="sk-SK" dirty="0" smtClean="0"/>
          </a:p>
          <a:p>
            <a:r>
              <a:rPr lang="sk-SK" dirty="0" smtClean="0"/>
              <a:t>Od </a:t>
            </a:r>
            <a:r>
              <a:rPr lang="sk-SK" dirty="0"/>
              <a:t>výkonových zosilňovačov sa vyžaduje čo </a:t>
            </a:r>
            <a:r>
              <a:rPr lang="sk-SK" b="1" dirty="0" smtClean="0"/>
              <a:t>najvyššia </a:t>
            </a:r>
            <a:r>
              <a:rPr lang="sk-SK" b="1" dirty="0"/>
              <a:t>energetická účinnosť</a:t>
            </a:r>
            <a:r>
              <a:rPr lang="sk-SK" dirty="0"/>
              <a:t>.</a:t>
            </a:r>
          </a:p>
          <a:p>
            <a:r>
              <a:rPr lang="pl-PL" dirty="0"/>
              <a:t>Nekladie sa dôraz na skreslenie – kvalitu prenosu.</a:t>
            </a:r>
          </a:p>
          <a:p>
            <a:endParaRPr lang="sk-SK" dirty="0" smtClean="0"/>
          </a:p>
          <a:p>
            <a:r>
              <a:rPr lang="sk-SK" dirty="0" smtClean="0"/>
              <a:t>Podľa </a:t>
            </a:r>
            <a:r>
              <a:rPr lang="sk-SK" dirty="0"/>
              <a:t>zapojenia môžu byť: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jednočinné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dvojčinné</a:t>
            </a:r>
          </a:p>
          <a:p>
            <a:endParaRPr lang="sk-SK" dirty="0" smtClean="0"/>
          </a:p>
          <a:p>
            <a:r>
              <a:rPr lang="sk-SK" b="1" dirty="0" smtClean="0"/>
              <a:t>Tranzistory:</a:t>
            </a:r>
          </a:p>
          <a:p>
            <a:r>
              <a:rPr lang="sk-SK" dirty="0" err="1"/>
              <a:t>KD</a:t>
            </a:r>
            <a:r>
              <a:rPr lang="sk-SK" dirty="0"/>
              <a:t> 333-5</a:t>
            </a:r>
          </a:p>
          <a:p>
            <a:r>
              <a:rPr lang="sk-SK" dirty="0" err="1"/>
              <a:t>KD</a:t>
            </a:r>
            <a:r>
              <a:rPr lang="sk-SK" dirty="0"/>
              <a:t> 605-7</a:t>
            </a:r>
          </a:p>
          <a:p>
            <a:r>
              <a:rPr lang="sk-SK" dirty="0" err="1"/>
              <a:t>KD</a:t>
            </a:r>
            <a:r>
              <a:rPr lang="sk-SK" dirty="0"/>
              <a:t> 501-3</a:t>
            </a:r>
          </a:p>
        </p:txBody>
      </p:sp>
    </p:spTree>
    <p:extLst>
      <p:ext uri="{BB962C8B-B14F-4D97-AF65-F5344CB8AC3E}">
        <p14:creationId xmlns="" xmlns:p14="http://schemas.microsoft.com/office/powerpoint/2010/main" val="234225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sp>
        <p:nvSpPr>
          <p:cNvPr id="2" name="Obdĺžnik 1"/>
          <p:cNvSpPr/>
          <p:nvPr/>
        </p:nvSpPr>
        <p:spPr>
          <a:xfrm>
            <a:off x="467544" y="692696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Zapojenie musí byť odlišné ako v napäťovom zosilňovači.</a:t>
            </a:r>
          </a:p>
          <a:p>
            <a:endParaRPr lang="sk-SK" b="1" dirty="0" smtClean="0"/>
          </a:p>
          <a:p>
            <a:r>
              <a:rPr lang="sk-SK" b="1" dirty="0" smtClean="0"/>
              <a:t>Hlavný </a:t>
            </a:r>
            <a:r>
              <a:rPr lang="sk-SK" b="1" dirty="0"/>
              <a:t>dôvod: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Nemôžeme nechať tranzistorom tiecť trvalo veľký prúd.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Týmto </a:t>
            </a:r>
            <a:r>
              <a:rPr lang="sk-SK" dirty="0"/>
              <a:t>prúdom by </a:t>
            </a:r>
            <a:r>
              <a:rPr lang="sk-SK" dirty="0" smtClean="0"/>
              <a:t>sa silne </a:t>
            </a:r>
            <a:r>
              <a:rPr lang="sk-SK" dirty="0"/>
              <a:t>zahrial, a vyžadoval by neúmerne veľký chladič, ale hlavne by </a:t>
            </a:r>
            <a:r>
              <a:rPr lang="sk-SK" dirty="0" smtClean="0"/>
              <a:t>spotreboval veľa </a:t>
            </a:r>
            <a:r>
              <a:rPr lang="sk-SK" dirty="0"/>
              <a:t>energie a to i v dobe kedy by žiadny signál ním neprechádzal.</a:t>
            </a:r>
          </a:p>
          <a:p>
            <a:endParaRPr lang="sk-SK" dirty="0" smtClean="0"/>
          </a:p>
          <a:p>
            <a:r>
              <a:rPr lang="sk-SK" b="1" dirty="0" smtClean="0"/>
              <a:t>Z </a:t>
            </a:r>
            <a:r>
              <a:rPr lang="sk-SK" b="1" dirty="0"/>
              <a:t>toho vyplýva:</a:t>
            </a:r>
          </a:p>
          <a:p>
            <a:r>
              <a:rPr lang="sk-SK" dirty="0"/>
              <a:t>Aby sa neplytvalo energiou, snažíme sa o </a:t>
            </a:r>
            <a:r>
              <a:rPr lang="sk-SK" b="1" dirty="0"/>
              <a:t>najväčšiu účinnosť.</a:t>
            </a:r>
          </a:p>
          <a:p>
            <a:endParaRPr lang="sk-SK" dirty="0" smtClean="0"/>
          </a:p>
          <a:p>
            <a:r>
              <a:rPr lang="sk-SK" b="1" dirty="0" smtClean="0"/>
              <a:t>To </a:t>
            </a:r>
            <a:r>
              <a:rPr lang="sk-SK" b="1" dirty="0"/>
              <a:t>sa dá dosiahnuť: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tranzistorom nesmie trvalo tiecť veľký prúd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tranzistorom môže tiecť prúd len pri </a:t>
            </a:r>
            <a:r>
              <a:rPr lang="sk-SK" dirty="0" smtClean="0"/>
              <a:t>prechádzajúcom </a:t>
            </a:r>
            <a:r>
              <a:rPr lang="sk-SK" dirty="0"/>
              <a:t>signály.</a:t>
            </a:r>
          </a:p>
          <a:p>
            <a:endParaRPr lang="sk-SK" dirty="0" smtClean="0"/>
          </a:p>
          <a:p>
            <a:r>
              <a:rPr lang="sk-SK" b="1" dirty="0" smtClean="0"/>
              <a:t>Najvýhodnejšia </a:t>
            </a:r>
            <a:r>
              <a:rPr lang="sk-SK" b="1" dirty="0"/>
              <a:t>realizácia: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Dvomi výkonovými tranzistormi v jednom stupni – dvojčinné zapojenie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Každý tranzistor spracováva len </a:t>
            </a:r>
            <a:r>
              <a:rPr lang="sk-SK" dirty="0" err="1"/>
              <a:t>polvlnu</a:t>
            </a:r>
            <a:r>
              <a:rPr lang="sk-SK" dirty="0"/>
              <a:t> priebehu.</a:t>
            </a:r>
          </a:p>
          <a:p>
            <a:endParaRPr lang="sk-SK" dirty="0" smtClean="0"/>
          </a:p>
          <a:p>
            <a:r>
              <a:rPr lang="sk-SK" b="1" dirty="0" smtClean="0"/>
              <a:t>K </a:t>
            </a:r>
            <a:r>
              <a:rPr lang="sk-SK" b="1" dirty="0"/>
              <a:t>tomu sa využíva skutočnosť, že: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tranzistor </a:t>
            </a:r>
            <a:r>
              <a:rPr lang="sk-SK" dirty="0" err="1"/>
              <a:t>NPN</a:t>
            </a:r>
            <a:r>
              <a:rPr lang="sk-SK" dirty="0"/>
              <a:t> sa otvorí, ak na jeho bázu privedieme kladné napätie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tranzistor </a:t>
            </a:r>
            <a:r>
              <a:rPr lang="sk-SK" dirty="0" err="1"/>
              <a:t>PNP</a:t>
            </a:r>
            <a:r>
              <a:rPr lang="sk-SK" dirty="0"/>
              <a:t> sa otvorí, ak na jeho bázu privedieme záporné napätie</a:t>
            </a:r>
          </a:p>
        </p:txBody>
      </p:sp>
    </p:spTree>
    <p:extLst>
      <p:ext uri="{BB962C8B-B14F-4D97-AF65-F5344CB8AC3E}">
        <p14:creationId xmlns="" xmlns:p14="http://schemas.microsoft.com/office/powerpoint/2010/main" val="192805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6192688" cy="438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9369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10" y="1124744"/>
            <a:ext cx="425680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6323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14" y="980728"/>
            <a:ext cx="8112202" cy="435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84672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4700"/>
            <a:ext cx="4680520" cy="405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96752"/>
            <a:ext cx="2981325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2803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5"/>
            <a:ext cx="5832648" cy="484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7689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332656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Výkonový zosilňovač:</a:t>
            </a:r>
            <a:endParaRPr lang="sk-SK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6469908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17279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3635</TotalTime>
  <Words>224</Words>
  <Application>Microsoft Office PowerPoint</Application>
  <PresentationFormat>Prezentácia na obrazovke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103</cp:revision>
  <cp:lastPrinted>2013-12-11T20:47:42Z</cp:lastPrinted>
  <dcterms:created xsi:type="dcterms:W3CDTF">2013-10-01T16:54:43Z</dcterms:created>
  <dcterms:modified xsi:type="dcterms:W3CDTF">2015-06-04T14:55:51Z</dcterms:modified>
</cp:coreProperties>
</file>