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72" r:id="rId2"/>
    <p:sldId id="273" r:id="rId3"/>
    <p:sldId id="274" r:id="rId4"/>
    <p:sldId id="275" r:id="rId5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6" autoAdjust="0"/>
    <p:restoredTop sz="94660"/>
  </p:normalViewPr>
  <p:slideViewPr>
    <p:cSldViewPr>
      <p:cViewPr>
        <p:scale>
          <a:sx n="71" d="100"/>
          <a:sy n="71" d="100"/>
        </p:scale>
        <p:origin x="-136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CDB2E1C2-4D0A-4939-B11D-C39500D7ADE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F00113-F8BC-406F-8B9D-E99EC7C9F7B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6735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3621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4195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1908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525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12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0611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683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70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665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637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693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B4F4-EC5D-4BD1-979B-E2C366D95E87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E7EE6-48B9-4DAB-A9C4-D85AEA73CE0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264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Zosilňovače 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63377" y="3138562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781" y="234555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2" name="BlokTextu 1"/>
          <p:cNvSpPr txBox="1"/>
          <p:nvPr/>
        </p:nvSpPr>
        <p:spPr>
          <a:xfrm>
            <a:off x="323528" y="980728"/>
            <a:ext cx="5406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Princíp</a:t>
            </a:r>
            <a:r>
              <a:rPr lang="sk-SK" dirty="0" smtClean="0"/>
              <a:t> – zosilniť akýkoľvek signál (prúd, napätie, výkon)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395536" y="1556792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prúdu: </a:t>
            </a:r>
            <a:r>
              <a:rPr lang="sk-SK" dirty="0" err="1" smtClean="0"/>
              <a:t>A=Ivyst</a:t>
            </a:r>
            <a:r>
              <a:rPr lang="sk-SK" dirty="0" smtClean="0"/>
              <a:t>/</a:t>
            </a:r>
            <a:r>
              <a:rPr lang="sk-SK" dirty="0" err="1" smtClean="0"/>
              <a:t>Ivst</a:t>
            </a:r>
            <a:r>
              <a:rPr lang="sk-SK" dirty="0" smtClean="0"/>
              <a:t> (prúdové zosilnenie)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napätia: </a:t>
            </a:r>
            <a:r>
              <a:rPr lang="sk-SK" dirty="0" err="1" smtClean="0"/>
              <a:t>A=Uvyst</a:t>
            </a:r>
            <a:r>
              <a:rPr lang="sk-SK" dirty="0" smtClean="0"/>
              <a:t>/</a:t>
            </a:r>
            <a:r>
              <a:rPr lang="sk-SK" dirty="0" err="1" smtClean="0"/>
              <a:t>Uvst</a:t>
            </a:r>
            <a:r>
              <a:rPr lang="sk-SK" dirty="0" smtClean="0"/>
              <a:t> (napäťové zosilnenie)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výkonu: </a:t>
            </a:r>
            <a:r>
              <a:rPr lang="sk-SK" dirty="0" err="1" smtClean="0"/>
              <a:t>A=Pvyst</a:t>
            </a:r>
            <a:r>
              <a:rPr lang="sk-SK" dirty="0" smtClean="0"/>
              <a:t>/</a:t>
            </a:r>
            <a:r>
              <a:rPr lang="sk-SK" dirty="0" err="1" smtClean="0"/>
              <a:t>Pvst</a:t>
            </a:r>
            <a:r>
              <a:rPr lang="sk-SK" dirty="0" smtClean="0"/>
              <a:t> (výkonové zosilnenie)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385457" y="2924944"/>
            <a:ext cx="2307003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1959953" y="3501008"/>
            <a:ext cx="11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Zosilňovač</a:t>
            </a:r>
            <a:endParaRPr lang="sk-SK" b="1" dirty="0"/>
          </a:p>
        </p:txBody>
      </p:sp>
      <p:cxnSp>
        <p:nvCxnSpPr>
          <p:cNvPr id="12" name="Rovná spojnica 11"/>
          <p:cNvCxnSpPr/>
          <p:nvPr/>
        </p:nvCxnSpPr>
        <p:spPr>
          <a:xfrm flipH="1">
            <a:off x="592312" y="3284984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 flipH="1">
            <a:off x="592312" y="4005064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 flipH="1">
            <a:off x="3692460" y="3284984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 flipH="1">
            <a:off x="3692460" y="4006521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251520" y="3429000"/>
            <a:ext cx="59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Uvst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4185875" y="3429000"/>
            <a:ext cx="7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Uvyst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536719" y="4860155"/>
            <a:ext cx="6119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Použitie: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zvukových signálov – nízkofrekvenčné zosilňovače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vysokofrekvenčných signálov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536719" y="6021288"/>
            <a:ext cx="540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Súčiastka</a:t>
            </a:r>
            <a:r>
              <a:rPr lang="sk-SK" dirty="0" smtClean="0"/>
              <a:t> - tranzistor</a:t>
            </a:r>
            <a:endParaRPr lang="sk-SK" dirty="0"/>
          </a:p>
        </p:txBody>
      </p:sp>
      <p:pic>
        <p:nvPicPr>
          <p:cNvPr id="21" name="Picture 2" descr="http://infosluch.sk/wp/wp-content/uploads/2012/07/princip-zosilnenia-zvuku2-300x13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4068" y="2936704"/>
            <a:ext cx="3384376" cy="150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78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Zosilňovače 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10" name="Obdĺžnik 9"/>
          <p:cNvSpPr/>
          <p:nvPr/>
        </p:nvSpPr>
        <p:spPr>
          <a:xfrm>
            <a:off x="251520" y="76470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Zosilňovač</a:t>
            </a:r>
            <a:r>
              <a:rPr lang="sk-SK" dirty="0"/>
              <a:t> je elektronická súčiastka, alebo sústava elektronických súčiastok, ktorých úlohou je </a:t>
            </a:r>
            <a:r>
              <a:rPr lang="sk-SK" b="1" dirty="0"/>
              <a:t>zvýšiť amplitúdu premenlivého elektrického signálu </a:t>
            </a:r>
            <a:r>
              <a:rPr lang="sk-SK" dirty="0"/>
              <a:t>tak, aby jeho </a:t>
            </a:r>
            <a:r>
              <a:rPr lang="sk-SK" b="1" dirty="0"/>
              <a:t>ostatné charakteristiky (frekvencia) </a:t>
            </a:r>
            <a:r>
              <a:rPr lang="sk-SK" dirty="0"/>
              <a:t>ostali podľa možnosti zachované. Toto zvýšenie amplitúdy sa nazýva </a:t>
            </a:r>
            <a:r>
              <a:rPr lang="sk-SK" i="1" dirty="0"/>
              <a:t>zosilnenie</a:t>
            </a:r>
            <a:r>
              <a:rPr lang="sk-SK" dirty="0"/>
              <a:t>.</a:t>
            </a:r>
          </a:p>
        </p:txBody>
      </p:sp>
      <p:pic>
        <p:nvPicPr>
          <p:cNvPr id="1028" name="Picture 4" descr="http://www.dnp.fmph.uniba.sk/~kollar/jewww/ell0601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66" t="30953" r="3992" b="5406"/>
          <a:stretch/>
        </p:blipFill>
        <p:spPr bwMode="auto">
          <a:xfrm>
            <a:off x="745110" y="2201452"/>
            <a:ext cx="8236503" cy="374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544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Zosilňovače - rozdelenie 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2" name="BlokTextu 1"/>
          <p:cNvSpPr txBox="1"/>
          <p:nvPr/>
        </p:nvSpPr>
        <p:spPr>
          <a:xfrm>
            <a:off x="323528" y="836712"/>
            <a:ext cx="54726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Podľa použitia: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prúdu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napätia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Zosilňovače výkonu</a:t>
            </a:r>
          </a:p>
          <a:p>
            <a:endParaRPr lang="sk-SK" b="1" dirty="0"/>
          </a:p>
          <a:p>
            <a:r>
              <a:rPr lang="sk-SK" b="1" dirty="0" smtClean="0"/>
              <a:t>Podľa frekvencie: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Nízkofrekvenčné  - do </a:t>
            </a:r>
            <a:r>
              <a:rPr lang="sk-SK" dirty="0" err="1" smtClean="0"/>
              <a:t>20kHz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Vysokofrekvenčné - nad </a:t>
            </a:r>
            <a:r>
              <a:rPr lang="sk-SK" dirty="0" err="1" smtClean="0"/>
              <a:t>20kHz</a:t>
            </a:r>
            <a:endParaRPr lang="sk-SK" dirty="0" smtClean="0"/>
          </a:p>
          <a:p>
            <a:endParaRPr lang="sk-SK" dirty="0"/>
          </a:p>
          <a:p>
            <a:r>
              <a:rPr lang="sk-SK" b="1" dirty="0" smtClean="0"/>
              <a:t>Podľa šírky spracovaného frekvenčného pásma: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Úzkopásmové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Širokopásmové</a:t>
            </a:r>
          </a:p>
          <a:p>
            <a:endParaRPr lang="sk-SK" dirty="0"/>
          </a:p>
          <a:p>
            <a:r>
              <a:rPr lang="sk-SK" b="1" dirty="0" smtClean="0"/>
              <a:t>Podľa aktívneho prvku: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Elektrónkové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Tranzistorové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Integrované</a:t>
            </a:r>
          </a:p>
        </p:txBody>
      </p:sp>
    </p:spTree>
    <p:extLst>
      <p:ext uri="{BB962C8B-B14F-4D97-AF65-F5344CB8AC3E}">
        <p14:creationId xmlns:p14="http://schemas.microsoft.com/office/powerpoint/2010/main" xmlns="" val="35000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Zosilňovače - rozdelenie 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74535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2" name="BlokTextu 1"/>
          <p:cNvSpPr txBox="1"/>
          <p:nvPr/>
        </p:nvSpPr>
        <p:spPr>
          <a:xfrm>
            <a:off x="323528" y="908720"/>
            <a:ext cx="54726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Podľa zapojenia zosilňovacej súčiastky: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 spoločným </a:t>
            </a:r>
            <a:r>
              <a:rPr lang="sk-SK" dirty="0" err="1" smtClean="0"/>
              <a:t>emitorom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 spoločným kolektorom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 spoločnou bázou</a:t>
            </a:r>
            <a:endParaRPr lang="sk-SK" dirty="0"/>
          </a:p>
          <a:p>
            <a:endParaRPr lang="sk-SK" dirty="0" smtClean="0"/>
          </a:p>
          <a:p>
            <a:r>
              <a:rPr lang="sk-SK" b="1" dirty="0" smtClean="0"/>
              <a:t>Podľa počtu stupňov: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Jednostupňové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Viacstupňové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b="1" dirty="0" smtClean="0"/>
              <a:t>Podľa spätnej väzby: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Bez spätnej väzby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S kladnou spätnou väzbou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So zápornou spätnou väzbou</a:t>
            </a:r>
          </a:p>
        </p:txBody>
      </p:sp>
    </p:spTree>
    <p:extLst>
      <p:ext uri="{BB962C8B-B14F-4D97-AF65-F5344CB8AC3E}">
        <p14:creationId xmlns:p14="http://schemas.microsoft.com/office/powerpoint/2010/main" xmlns="" val="4270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174</Words>
  <Application>Microsoft Office PowerPoint</Application>
  <PresentationFormat>Prezentácia na obrazovke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103</cp:revision>
  <cp:lastPrinted>2013-12-11T20:47:42Z</cp:lastPrinted>
  <dcterms:created xsi:type="dcterms:W3CDTF">2013-10-01T16:54:43Z</dcterms:created>
  <dcterms:modified xsi:type="dcterms:W3CDTF">2015-06-04T14:53:03Z</dcterms:modified>
</cp:coreProperties>
</file>