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323" r:id="rId2"/>
    <p:sldId id="324" r:id="rId3"/>
    <p:sldId id="325" r:id="rId4"/>
    <p:sldId id="326" r:id="rId5"/>
    <p:sldId id="287" r:id="rId6"/>
    <p:sldId id="288" r:id="rId7"/>
    <p:sldId id="289" r:id="rId8"/>
    <p:sldId id="339" r:id="rId9"/>
  </p:sldIdLst>
  <p:sldSz cx="9906000" cy="6858000" type="A4"/>
  <p:notesSz cx="9144000" cy="6858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4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02E2-5798-4BEC-88EB-F0E835108B58}" type="datetimeFigureOut">
              <a:rPr lang="sk-SK" smtClean="0"/>
              <a:pPr/>
              <a:t>4.2.2015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910A-9042-4E0C-AAD1-F046F0A163A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9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49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ocus.sk/content/images/thumbs/0041851_cns-10-patch-panel-12port-cat6-ftp-blok-uni-110-cer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524104"/>
            <a:ext cx="4824536" cy="2417064"/>
          </a:xfrm>
          <a:prstGeom prst="rect">
            <a:avLst/>
          </a:prstGeom>
          <a:noFill/>
        </p:spPr>
      </p:pic>
      <p:pic>
        <p:nvPicPr>
          <p:cNvPr id="30724" name="Picture 4" descr="http://www.focus.sk/content/images/thumbs/0050944_tp-link-tl-sg1024de-24x-gigabit-easy-smart-switc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548680"/>
            <a:ext cx="4536504" cy="2268252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267" y="692696"/>
            <a:ext cx="4587734" cy="344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interlink-static3.tsbohemia.cz/solarix-zasuvka-cat5e-utp-2-x-rj45-na-omitku-bila-1-big_ies448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1" y="4265711"/>
            <a:ext cx="3823265" cy="2592291"/>
          </a:xfrm>
          <a:prstGeom prst="rect">
            <a:avLst/>
          </a:prstGeom>
          <a:noFill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512" y="4930480"/>
            <a:ext cx="3888432" cy="181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00472" y="210126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Dátové rozvádzače - </a:t>
            </a:r>
            <a:r>
              <a:rPr lang="sk-SK" b="1" dirty="0" err="1" smtClean="0">
                <a:solidFill>
                  <a:srgbClr val="FF0000"/>
                </a:solidFill>
              </a:rPr>
              <a:t>Racky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tntel.sk/resize/domain/flox/files/studie/sk-gnmnv/007.jpg?width_x=700&amp;width_y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4624"/>
            <a:ext cx="3456384" cy="4608512"/>
          </a:xfrm>
          <a:prstGeom prst="rect">
            <a:avLst/>
          </a:prstGeom>
          <a:noFill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61" y="44624"/>
            <a:ext cx="52970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http://www.schrack.sk/fileadmin/f/sk/Bilder/Produkte_Loesungen/Produkty/Energetika/tepelne_vymeniky_vzduch_vzduch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718" y="2708921"/>
            <a:ext cx="1447354" cy="2182489"/>
          </a:xfrm>
          <a:prstGeom prst="rect">
            <a:avLst/>
          </a:prstGeom>
          <a:noFill/>
        </p:spPr>
      </p:pic>
      <p:pic>
        <p:nvPicPr>
          <p:cNvPr id="71687" name="Picture 7" descr="http://www.qcomp.sk/imgcache/396/big/mBE700G-CP_02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1" y="4869162"/>
            <a:ext cx="2880320" cy="1794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samuraj-cz.com/gallery2/00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4" y="177380"/>
            <a:ext cx="4888625" cy="6059932"/>
          </a:xfrm>
          <a:prstGeom prst="rect">
            <a:avLst/>
          </a:prstGeom>
          <a:noFill/>
        </p:spPr>
      </p:pic>
      <p:pic>
        <p:nvPicPr>
          <p:cNvPr id="72708" name="Picture 4" descr="http://www.cs.vsb.cz/grygarek/PS/ucebna/Rack%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1" y="0"/>
            <a:ext cx="4378325" cy="650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blog.websupport.sk/wp-content/uploads/2012/12/ser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3" y="3172640"/>
            <a:ext cx="3960440" cy="3516727"/>
          </a:xfrm>
          <a:prstGeom prst="rect">
            <a:avLst/>
          </a:prstGeom>
          <a:noFill/>
        </p:spPr>
      </p:pic>
      <p:pic>
        <p:nvPicPr>
          <p:cNvPr id="4" name="Obrázok 3"/>
          <p:cNvPicPr/>
          <p:nvPr/>
        </p:nvPicPr>
        <p:blipFill rotWithShape="1">
          <a:blip r:embed="rId3" cstate="print"/>
          <a:srcRect t="2595"/>
          <a:stretch/>
        </p:blipFill>
        <p:spPr bwMode="auto">
          <a:xfrm>
            <a:off x="200472" y="260648"/>
            <a:ext cx="806489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664968" y="3284984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Obsah </a:t>
            </a:r>
            <a:r>
              <a:rPr lang="sk-SK" b="1" dirty="0" err="1" smtClean="0"/>
              <a:t>racku</a:t>
            </a:r>
            <a:r>
              <a:rPr lang="sk-SK" b="1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Záložné zdroje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Redundantné zdroje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diskové polia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huby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switche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patch</a:t>
            </a:r>
            <a:r>
              <a:rPr lang="sk-SK" dirty="0" smtClean="0"/>
              <a:t> panely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routre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chladiace zariadenia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optické káble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UTP káble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zásuvky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arix.cz/db/products.nsf/v/813E50F6A7F7454BC125788400298C50/$file/__tproduct_ss03_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260651"/>
            <a:ext cx="9361040" cy="621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nterlink-static2.tsbohemia.cz/solarix-patch-panel-cat6-24-x-rj45-utp-350mhz-cerny-1u-1-big_ies446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1" y="44624"/>
            <a:ext cx="6774513" cy="3528392"/>
          </a:xfrm>
          <a:prstGeom prst="rect">
            <a:avLst/>
          </a:prstGeom>
          <a:noFill/>
        </p:spPr>
      </p:pic>
      <p:pic>
        <p:nvPicPr>
          <p:cNvPr id="47108" name="Picture 4" descr="https://interlink-static1.tsbohemia.cz/solarix-patch-panel-cat6-24-x-rj45-utp-s-vyvazovaci-listou-cerny-1u_ien12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1" y="3356992"/>
            <a:ext cx="8289279" cy="3190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mart.sk/galeria/1_24373/netrack-zasuvka-kompletna-na-omietku-1xrj45-8p8c-ftp-kat5e-lsa-106-10-original.jpg"/>
          <p:cNvPicPr>
            <a:picLocks noChangeAspect="1" noChangeArrowheads="1"/>
          </p:cNvPicPr>
          <p:nvPr/>
        </p:nvPicPr>
        <p:blipFill>
          <a:blip r:embed="rId2" cstate="print"/>
          <a:srcRect l="13523" r="14807"/>
          <a:stretch>
            <a:fillRect/>
          </a:stretch>
        </p:blipFill>
        <p:spPr bwMode="auto">
          <a:xfrm rot="10800000">
            <a:off x="632520" y="332656"/>
            <a:ext cx="3816424" cy="3960440"/>
          </a:xfrm>
          <a:prstGeom prst="rect">
            <a:avLst/>
          </a:prstGeom>
          <a:noFill/>
        </p:spPr>
      </p:pic>
      <p:pic>
        <p:nvPicPr>
          <p:cNvPr id="48132" name="Picture 4" descr="https://interlink-static3.tsbohemia.cz/solarix-zasuvka-cat5e-utp-2-x-rj45-na-omitku-bila-1-big_ies448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333" y="3284984"/>
            <a:ext cx="4566667" cy="3096340"/>
          </a:xfrm>
          <a:prstGeom prst="rect">
            <a:avLst/>
          </a:prstGeom>
          <a:noFill/>
        </p:spPr>
      </p:pic>
      <p:pic>
        <p:nvPicPr>
          <p:cNvPr id="4" name="Picture 2" descr="Súbor:RJ-45 female shielded dou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152" y="188640"/>
            <a:ext cx="324641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qcomp.sk/imgcache/548/big/at5027100854_b.jpg"/>
          <p:cNvPicPr>
            <a:picLocks noChangeAspect="1" noChangeArrowheads="1"/>
          </p:cNvPicPr>
          <p:nvPr/>
        </p:nvPicPr>
        <p:blipFill>
          <a:blip r:embed="rId2" cstate="print"/>
          <a:srcRect t="24136" b="23809"/>
          <a:stretch>
            <a:fillRect/>
          </a:stretch>
        </p:blipFill>
        <p:spPr bwMode="auto">
          <a:xfrm>
            <a:off x="488504" y="836712"/>
            <a:ext cx="4722525" cy="2269200"/>
          </a:xfrm>
          <a:prstGeom prst="rect">
            <a:avLst/>
          </a:prstGeom>
          <a:noFill/>
        </p:spPr>
      </p:pic>
      <p:pic>
        <p:nvPicPr>
          <p:cNvPr id="5" name="Picture 2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7" y="3789041"/>
            <a:ext cx="4290477" cy="2475275"/>
          </a:xfrm>
          <a:prstGeom prst="rect">
            <a:avLst/>
          </a:prstGeom>
          <a:noFill/>
        </p:spPr>
      </p:pic>
      <p:pic>
        <p:nvPicPr>
          <p:cNvPr id="6" name="Picture 2" descr="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061" y="3789040"/>
            <a:ext cx="4243672" cy="2448272"/>
          </a:xfrm>
          <a:prstGeom prst="rect">
            <a:avLst/>
          </a:prstGeom>
          <a:noFill/>
        </p:spPr>
      </p:pic>
      <p:pic>
        <p:nvPicPr>
          <p:cNvPr id="7" name="Picture 4" descr="https://interlink-static1.tsbohemia.cz/solarix-patch-panel-cat6-24-x-rj45-utp-s-vyvazovaci-listou-cerny-1u_ien124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064" y="1052736"/>
            <a:ext cx="4112816" cy="158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36</Words>
  <Application>Microsoft Office PowerPoint</Application>
  <PresentationFormat>A4 (210 x 297 mm)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okay</cp:lastModifiedBy>
  <cp:revision>104</cp:revision>
  <dcterms:created xsi:type="dcterms:W3CDTF">2006-11-06T17:25:02Z</dcterms:created>
  <dcterms:modified xsi:type="dcterms:W3CDTF">2015-02-04T17:35:27Z</dcterms:modified>
</cp:coreProperties>
</file>