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9"/>
  </p:notesMasterIdLst>
  <p:handoutMasterIdLst>
    <p:handoutMasterId r:id="rId20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3" r:id="rId9"/>
    <p:sldId id="314" r:id="rId10"/>
    <p:sldId id="315" r:id="rId11"/>
    <p:sldId id="316" r:id="rId12"/>
    <p:sldId id="317" r:id="rId13"/>
    <p:sldId id="340" r:id="rId14"/>
    <p:sldId id="341" r:id="rId15"/>
    <p:sldId id="322" r:id="rId16"/>
    <p:sldId id="342" r:id="rId17"/>
    <p:sldId id="343" r:id="rId18"/>
  </p:sldIdLst>
  <p:sldSz cx="9906000" cy="6858000" type="A4"/>
  <p:notesSz cx="6881813" cy="9661525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8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83077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83077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276502E2-5798-4BEC-88EB-F0E835108B58}" type="datetimeFigureOut">
              <a:rPr lang="sk-SK" smtClean="0"/>
              <a:pPr/>
              <a:t>4.6.2015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6773"/>
            <a:ext cx="2982119" cy="483077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2" y="9176773"/>
            <a:ext cx="2982119" cy="483077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D44A910A-9042-4E0C-AAD1-F046F0A163A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119" cy="4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1"/>
            <a:ext cx="2982119" cy="4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3913" y="723900"/>
            <a:ext cx="5233987" cy="3624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589224"/>
            <a:ext cx="5505450" cy="434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Kliknite sem a upravte štýly predlohy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Tretia úroveň</a:t>
            </a:r>
          </a:p>
          <a:p>
            <a:pPr lvl="3"/>
            <a:r>
              <a:rPr lang="cs-CZ" noProof="0" smtClean="0"/>
              <a:t>Štvrtá úroveň</a:t>
            </a:r>
          </a:p>
          <a:p>
            <a:pPr lvl="4"/>
            <a:r>
              <a:rPr lang="cs-CZ" noProof="0" smtClean="0"/>
              <a:t>Piata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6773"/>
            <a:ext cx="2982119" cy="4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9176773"/>
            <a:ext cx="2982119" cy="4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356A1D0-64CF-4FB2-BA35-860CFDA631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82514-9504-4AFE-BF2B-1AD2D497AE7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6434-AD72-403E-8C7D-A9682BB4435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780337" y="274649"/>
            <a:ext cx="2414588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6578" y="274649"/>
            <a:ext cx="7078663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05655-FBCC-456A-8FCC-F13FB20497E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AB41-E405-4BA7-80EC-E581B9C0EEF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B37E7-0C4E-489D-ADFD-52B38C92AF54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55AA5-575A-4C7D-945E-B07DD5092CB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77D10-BDB5-4319-A875-1E9D256DE8A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4D819-39C4-4DE0-B81A-19A042C09B1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F9E70-9457-49CB-9E26-67AE0F0B179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40D82-50C5-4730-865A-493F8064E0B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1947B-46CB-437A-98EA-9DF27CE7F23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3E0D16-D713-4F0E-B94A-69B6ED8D439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2" y="1268764"/>
            <a:ext cx="4752528" cy="518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144016" y="188640"/>
            <a:ext cx="963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Praktické zapojenia vypínačov</a:t>
            </a:r>
            <a:endParaRPr lang="sk-SK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088" y="1340768"/>
            <a:ext cx="46552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817096" y="604277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 v TN-S</a:t>
            </a:r>
            <a:endParaRPr lang="sk-SK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014" y="1628804"/>
            <a:ext cx="5643275" cy="463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560512" y="260648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Sériový striedavý prepínač</a:t>
            </a:r>
            <a:endParaRPr lang="sk-SK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554" y="1988843"/>
            <a:ext cx="7930989" cy="416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848544" y="18864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Dvojitý striedavý prepínač</a:t>
            </a:r>
            <a:endParaRPr lang="sk-S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939" y="836712"/>
            <a:ext cx="6983438" cy="567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848544" y="18864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Dvojitý striedavý prepínač</a:t>
            </a:r>
            <a:endParaRPr lang="sk-SK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dy2f7GfOujSMkOpxT3w6U9BjRVYPFXydpQByye8lLn-wGg8FR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64" y="980728"/>
            <a:ext cx="5546231" cy="403244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577069" y="1268760"/>
            <a:ext cx="432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Ovládanie 1 žiarovky z dvoch miest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577070" y="2924944"/>
            <a:ext cx="4172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Ovládanie 1 žiarovky z troch miest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94472" y="188640"/>
            <a:ext cx="741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Otestujte v programe </a:t>
            </a:r>
            <a:r>
              <a:rPr lang="sk-SK" b="1" dirty="0" err="1" smtClean="0">
                <a:solidFill>
                  <a:srgbClr val="FF0000"/>
                </a:solidFill>
              </a:rPr>
              <a:t>Multisim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elektrobock.sk/file.php?id=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97" y="3717032"/>
            <a:ext cx="4491138" cy="2376264"/>
          </a:xfrm>
          <a:prstGeom prst="rect">
            <a:avLst/>
          </a:prstGeom>
          <a:noFill/>
        </p:spPr>
      </p:pic>
      <p:pic>
        <p:nvPicPr>
          <p:cNvPr id="1032" name="Picture 8" descr="http://www.elektrobock.sk/file.php?id=2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463" y="827448"/>
            <a:ext cx="4609817" cy="2745568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5148572" y="1150812"/>
            <a:ext cx="4796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Ovládanie 2 </a:t>
            </a:r>
            <a:r>
              <a:rPr lang="sk-SK" b="1" dirty="0" err="1" smtClean="0"/>
              <a:t>žiroviek</a:t>
            </a:r>
            <a:r>
              <a:rPr lang="sk-SK" b="1" dirty="0" smtClean="0"/>
              <a:t> z jedného miesta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265035" y="371703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4. Ovládanie 2 žiaroviek z 2 miest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194472" y="188640"/>
            <a:ext cx="741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Otestujte v programe </a:t>
            </a:r>
            <a:r>
              <a:rPr lang="sk-SK" b="1" dirty="0" err="1" smtClean="0">
                <a:solidFill>
                  <a:srgbClr val="FF0000"/>
                </a:solidFill>
              </a:rPr>
              <a:t>Multisim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8"/>
            <a:ext cx="9435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06" y="1052736"/>
            <a:ext cx="886381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72480" y="260648"/>
            <a:ext cx="9283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Vytvor simuláciu obvodu v programe </a:t>
            </a:r>
            <a:r>
              <a:rPr lang="sk-SK" b="1" dirty="0" err="1" smtClean="0"/>
              <a:t>Multisim</a:t>
            </a:r>
            <a:endParaRPr lang="sk-SK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273" y="1943100"/>
            <a:ext cx="911145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556792"/>
            <a:ext cx="9361040" cy="452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144016" y="138118"/>
            <a:ext cx="963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Praktické zapojenia vypínačov</a:t>
            </a:r>
            <a:endParaRPr lang="sk-SK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628803"/>
            <a:ext cx="4608513" cy="373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4" y="1628804"/>
            <a:ext cx="3960440" cy="38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72482" y="260648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Trojpólový vypínač</a:t>
            </a:r>
            <a:endParaRPr lang="sk-SK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1484784"/>
            <a:ext cx="4824536" cy="34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048" y="1196756"/>
            <a:ext cx="42767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72482" y="260648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Trojpólový vypínač</a:t>
            </a:r>
            <a:endParaRPr lang="sk-SK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1916832"/>
            <a:ext cx="841966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560514" y="260648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Sériový vypínač</a:t>
            </a:r>
            <a:endParaRPr lang="sk-SK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6" y="1704185"/>
            <a:ext cx="43148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560514" y="260648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Sériový vypínač</a:t>
            </a:r>
            <a:endParaRPr lang="sk-SK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0952" y="1700809"/>
            <a:ext cx="5184576" cy="377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808985" y="188640"/>
            <a:ext cx="2304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Striedavý prepínač</a:t>
            </a:r>
            <a:endParaRPr lang="sk-SK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608" y="1819278"/>
            <a:ext cx="9080889" cy="439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560514" y="260648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Striedavý prepínač</a:t>
            </a:r>
            <a:endParaRPr lang="sk-SK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1" y="1628803"/>
            <a:ext cx="8856985" cy="409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488504" y="260648"/>
            <a:ext cx="885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Krížový prepínač</a:t>
            </a:r>
            <a:endParaRPr lang="sk-SK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79" y="2147887"/>
            <a:ext cx="8618179" cy="376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560512" y="260648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Sériový striedavý prepínač</a:t>
            </a:r>
            <a:endParaRPr lang="sk-SK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3467</TotalTime>
  <Words>83</Words>
  <Application>Microsoft Office PowerPoint</Application>
  <PresentationFormat>A4 (210 x 297 mm)</PresentationFormat>
  <Paragraphs>21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</vt:vector>
  </TitlesOfParts>
  <Company>SOU SENICA ESF2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PC2</dc:creator>
  <cp:lastModifiedBy>okay</cp:lastModifiedBy>
  <cp:revision>107</cp:revision>
  <dcterms:created xsi:type="dcterms:W3CDTF">2006-11-06T17:25:02Z</dcterms:created>
  <dcterms:modified xsi:type="dcterms:W3CDTF">2015-06-04T15:59:31Z</dcterms:modified>
</cp:coreProperties>
</file>