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5"/>
  </p:notesMasterIdLst>
  <p:handoutMasterIdLst>
    <p:handoutMasterId r:id="rId6"/>
  </p:handoutMasterIdLst>
  <p:sldIdLst>
    <p:sldId id="287" r:id="rId2"/>
    <p:sldId id="277" r:id="rId3"/>
    <p:sldId id="286" r:id="rId4"/>
  </p:sldIdLst>
  <p:sldSz cx="9906000" cy="6858000" type="A4"/>
  <p:notesSz cx="6881813" cy="9661525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218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83077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98102" y="1"/>
            <a:ext cx="2982119" cy="483077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276502E2-5798-4BEC-88EB-F0E835108B58}" type="datetimeFigureOut">
              <a:rPr lang="sk-SK" smtClean="0"/>
              <a:pPr/>
              <a:t>4.6.2015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76773"/>
            <a:ext cx="2982119" cy="483077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98102" y="9176773"/>
            <a:ext cx="2982119" cy="483077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D44A910A-9042-4E0C-AAD1-F046F0A163A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119" cy="48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31" tIns="47265" rIns="94531" bIns="47265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102" y="1"/>
            <a:ext cx="2982119" cy="48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31" tIns="47265" rIns="94531" bIns="47265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23913" y="723900"/>
            <a:ext cx="5233987" cy="3624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182" y="4589224"/>
            <a:ext cx="5505450" cy="434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31" tIns="47265" rIns="94531" bIns="472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Kliknite sem a upravte štýly predlohy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Tretia úroveň</a:t>
            </a:r>
          </a:p>
          <a:p>
            <a:pPr lvl="3"/>
            <a:r>
              <a:rPr lang="cs-CZ" noProof="0" smtClean="0"/>
              <a:t>Štvrtá úroveň</a:t>
            </a:r>
          </a:p>
          <a:p>
            <a:pPr lvl="4"/>
            <a:r>
              <a:rPr lang="cs-CZ" noProof="0" smtClean="0"/>
              <a:t>Piata úroveň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76773"/>
            <a:ext cx="2982119" cy="48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31" tIns="47265" rIns="94531" bIns="47265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102" y="9176773"/>
            <a:ext cx="2982119" cy="48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31" tIns="47265" rIns="94531" bIns="47265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C356A1D0-64CF-4FB2-BA35-860CFDA631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2950" y="2130436"/>
            <a:ext cx="84201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82514-9504-4AFE-BF2B-1AD2D497AE77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D6434-AD72-403E-8C7D-A9682BB44353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780337" y="274649"/>
            <a:ext cx="2414588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36578" y="274649"/>
            <a:ext cx="7078663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05655-FBCC-456A-8FCC-F13FB20497E2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9AB41-E405-4BA7-80EC-E581B9C0EEF3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9B37E7-0C4E-489D-ADFD-52B38C92AF54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55AA5-575A-4C7D-945E-B07DD5092CB2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77D10-BDB5-4319-A875-1E9D256DE8A0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4D819-39C4-4DE0-B81A-19A042C09B1D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F9E70-9457-49CB-9E26-67AE0F0B1797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72972" y="27306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40D82-50C5-4730-865A-493F8064E0B3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1947B-46CB-437A-98EA-9DF27CE7F23C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7099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3E0D16-D713-4F0E-B94A-69B6ED8D4395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128464" y="116632"/>
            <a:ext cx="61206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/>
              <a:t>Elektrická inštalácia v panelových a montovaných stavbách</a:t>
            </a:r>
          </a:p>
          <a:p>
            <a:r>
              <a:rPr lang="sk-SK" dirty="0"/>
              <a:t> </a:t>
            </a:r>
          </a:p>
          <a:p>
            <a:r>
              <a:rPr lang="sk-SK" b="1" dirty="0"/>
              <a:t>Inštalácia vedení v betóne</a:t>
            </a:r>
          </a:p>
          <a:p>
            <a:r>
              <a:rPr lang="sk-SK" b="1" dirty="0"/>
              <a:t> </a:t>
            </a:r>
            <a:endParaRPr lang="sk-SK" dirty="0"/>
          </a:p>
          <a:p>
            <a:pPr lvl="0"/>
            <a:r>
              <a:rPr lang="sk-SK" dirty="0"/>
              <a:t>Káble sa nesmú pokladať priamo do betónu, ktorý sa ešte ďalej spracováva</a:t>
            </a:r>
          </a:p>
          <a:p>
            <a:pPr lvl="0"/>
            <a:r>
              <a:rPr lang="sk-SK" dirty="0"/>
              <a:t>Všetky spojovacie miesta na prístrojových (rozvodných) </a:t>
            </a:r>
            <a:r>
              <a:rPr lang="sk-SK" dirty="0" err="1"/>
              <a:t>krabiciach</a:t>
            </a:r>
            <a:r>
              <a:rPr lang="sk-SK" dirty="0"/>
              <a:t> a na spojkách trubiek musia byť tesnené  aby nemohlo dôjsť k prenikaniu vody z betónu do </a:t>
            </a:r>
            <a:r>
              <a:rPr lang="sk-SK" dirty="0" err="1"/>
              <a:t>krabíc</a:t>
            </a:r>
            <a:r>
              <a:rPr lang="sk-SK" dirty="0"/>
              <a:t> alebo trubiek</a:t>
            </a:r>
          </a:p>
          <a:p>
            <a:pPr lvl="0"/>
            <a:r>
              <a:rPr lang="sk-SK" dirty="0"/>
              <a:t>Pre inštaláciu do betónu možno používať len k tomu určené </a:t>
            </a:r>
            <a:r>
              <a:rPr lang="sk-SK" dirty="0" err="1"/>
              <a:t>krabice</a:t>
            </a:r>
            <a:endParaRPr lang="sk-SK" dirty="0"/>
          </a:p>
          <a:p>
            <a:pPr lvl="0"/>
            <a:r>
              <a:rPr lang="sk-SK" dirty="0"/>
              <a:t>Používať len káble k tomu určené – napr. CYKY</a:t>
            </a:r>
          </a:p>
          <a:p>
            <a:endParaRPr lang="sk-SK" dirty="0"/>
          </a:p>
        </p:txBody>
      </p:sp>
      <p:pic>
        <p:nvPicPr>
          <p:cNvPr id="39938" name="Obrázok 26"/>
          <p:cNvPicPr>
            <a:picLocks noChangeAspect="1" noChangeArrowheads="1"/>
          </p:cNvPicPr>
          <p:nvPr/>
        </p:nvPicPr>
        <p:blipFill>
          <a:blip r:embed="rId2" cstate="print"/>
          <a:srcRect t="38174"/>
          <a:stretch>
            <a:fillRect/>
          </a:stretch>
        </p:blipFill>
        <p:spPr bwMode="auto">
          <a:xfrm>
            <a:off x="6109628" y="404664"/>
            <a:ext cx="353917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Obrázok 25"/>
          <p:cNvPicPr>
            <a:picLocks noChangeAspect="1" noChangeArrowheads="1"/>
          </p:cNvPicPr>
          <p:nvPr/>
        </p:nvPicPr>
        <p:blipFill>
          <a:blip r:embed="rId3" cstate="print"/>
          <a:srcRect b="62221"/>
          <a:stretch>
            <a:fillRect/>
          </a:stretch>
        </p:blipFill>
        <p:spPr bwMode="auto">
          <a:xfrm>
            <a:off x="128465" y="3429001"/>
            <a:ext cx="340510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Obrázok 27"/>
          <p:cNvPicPr>
            <a:picLocks noChangeAspect="1" noChangeArrowheads="1"/>
          </p:cNvPicPr>
          <p:nvPr/>
        </p:nvPicPr>
        <p:blipFill>
          <a:blip r:embed="rId4" cstate="print"/>
          <a:srcRect b="43694"/>
          <a:stretch>
            <a:fillRect/>
          </a:stretch>
        </p:blipFill>
        <p:spPr bwMode="auto">
          <a:xfrm>
            <a:off x="3728866" y="3376661"/>
            <a:ext cx="2232247" cy="34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2" y="163828"/>
            <a:ext cx="4104456" cy="645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5025010" y="188640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Druhy inštalácií</a:t>
            </a:r>
            <a:endParaRPr lang="sk-SK" b="1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6936" y="764708"/>
            <a:ext cx="4381687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8504" y="476672"/>
            <a:ext cx="8928992" cy="59766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3467</TotalTime>
  <Words>5</Words>
  <Application>Microsoft Office PowerPoint</Application>
  <PresentationFormat>A4 (210 x 297 mm)</PresentationFormat>
  <Paragraphs>9</Paragraphs>
  <Slides>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</vt:i4>
      </vt:variant>
    </vt:vector>
  </HeadingPairs>
  <TitlesOfParts>
    <vt:vector size="4" baseType="lpstr">
      <vt:lpstr>Motív Office</vt:lpstr>
      <vt:lpstr>Snímka 1</vt:lpstr>
      <vt:lpstr>Snímka 2</vt:lpstr>
      <vt:lpstr>Snímka 3</vt:lpstr>
    </vt:vector>
  </TitlesOfParts>
  <Company>SOU SENICA ESF2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PC2</dc:creator>
  <cp:lastModifiedBy>okay</cp:lastModifiedBy>
  <cp:revision>111</cp:revision>
  <dcterms:created xsi:type="dcterms:W3CDTF">2006-11-06T17:25:02Z</dcterms:created>
  <dcterms:modified xsi:type="dcterms:W3CDTF">2015-06-04T16:13:35Z</dcterms:modified>
</cp:coreProperties>
</file>