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8"/>
  </p:notesMasterIdLst>
  <p:handoutMasterIdLst>
    <p:handoutMasterId r:id="rId9"/>
  </p:handoutMasterIdLst>
  <p:sldIdLst>
    <p:sldId id="269" r:id="rId2"/>
    <p:sldId id="270" r:id="rId3"/>
    <p:sldId id="271" r:id="rId4"/>
    <p:sldId id="273" r:id="rId5"/>
    <p:sldId id="274" r:id="rId6"/>
    <p:sldId id="275" r:id="rId7"/>
  </p:sldIdLst>
  <p:sldSz cx="9906000" cy="6858000" type="A4"/>
  <p:notesSz cx="6881813" cy="9661525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rgbClr val="FF0000"/>
    </p:penClr>
  </p:showPr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218" y="-7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119" cy="483077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98102" y="1"/>
            <a:ext cx="2982119" cy="483077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r">
              <a:defRPr sz="1200"/>
            </a:lvl1pPr>
          </a:lstStyle>
          <a:p>
            <a:fld id="{276502E2-5798-4BEC-88EB-F0E835108B58}" type="datetimeFigureOut">
              <a:rPr lang="sk-SK" smtClean="0"/>
              <a:pPr/>
              <a:t>4.6.2015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9176773"/>
            <a:ext cx="2982119" cy="483077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98102" y="9176773"/>
            <a:ext cx="2982119" cy="483077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r">
              <a:defRPr sz="1200"/>
            </a:lvl1pPr>
          </a:lstStyle>
          <a:p>
            <a:fld id="{D44A910A-9042-4E0C-AAD1-F046F0A163A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82119" cy="48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8102" y="1"/>
            <a:ext cx="2982119" cy="48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23913" y="723900"/>
            <a:ext cx="5233987" cy="36242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182" y="4589224"/>
            <a:ext cx="5505450" cy="4347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Kliknite sem a upravte štýly predlohy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Tretia úroveň</a:t>
            </a:r>
          </a:p>
          <a:p>
            <a:pPr lvl="3"/>
            <a:r>
              <a:rPr lang="cs-CZ" noProof="0" smtClean="0"/>
              <a:t>Štvrtá úroveň</a:t>
            </a:r>
          </a:p>
          <a:p>
            <a:pPr lvl="4"/>
            <a:r>
              <a:rPr lang="cs-CZ" noProof="0" smtClean="0"/>
              <a:t>Piata úroveň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76773"/>
            <a:ext cx="2982119" cy="48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8102" y="9176773"/>
            <a:ext cx="2982119" cy="48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C356A1D0-64CF-4FB2-BA35-860CFDA6313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42950" y="2130436"/>
            <a:ext cx="84201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82514-9504-4AFE-BF2B-1AD2D497AE77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D6434-AD72-403E-8C7D-A9682BB44353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7780337" y="274649"/>
            <a:ext cx="2414588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536578" y="274649"/>
            <a:ext cx="7078663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05655-FBCC-456A-8FCC-F13FB20497E2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59AB41-E405-4BA7-80EC-E581B9C0EEF3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2506" y="440691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9B37E7-0C4E-489D-ADFD-52B38C92AF54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536575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5448300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255AA5-575A-4C7D-945E-B07DD5092CB2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77D10-BDB5-4319-A875-1E9D256DE8A0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4D819-39C4-4DE0-B81A-19A042C09B1D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2F9E70-9457-49CB-9E26-67AE0F0B1797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72972" y="27306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40D82-50C5-4730-865A-493F8064E0B3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F1947B-46CB-437A-98EA-9DF27CE7F23C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95300" y="635636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93E0D16-D713-4F0E-B94A-69B6ED8D4395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344488" y="116636"/>
            <a:ext cx="9073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FF0000"/>
                </a:solidFill>
              </a:rPr>
              <a:t>Vnútorné vedenie a rozvádzače</a:t>
            </a:r>
          </a:p>
          <a:p>
            <a:r>
              <a:rPr lang="sk-SK" dirty="0"/>
              <a:t> </a:t>
            </a:r>
            <a:endParaRPr lang="sk-SK" b="1" u="sng" dirty="0"/>
          </a:p>
          <a:p>
            <a:endParaRPr lang="sk-SK" dirty="0"/>
          </a:p>
        </p:txBody>
      </p:sp>
      <p:pic>
        <p:nvPicPr>
          <p:cNvPr id="19458" name="Obrázok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3728" y="4"/>
            <a:ext cx="2971800" cy="674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Obrázok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9341" y="3284984"/>
            <a:ext cx="3491510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Obrázok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366" y="620688"/>
            <a:ext cx="3350474" cy="5981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ok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58" y="1"/>
            <a:ext cx="3929791" cy="3511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8984" y="353145"/>
            <a:ext cx="4953000" cy="480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" y="3452229"/>
            <a:ext cx="4088904" cy="340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272480" y="260648"/>
            <a:ext cx="9361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u="sng" dirty="0"/>
              <a:t>Rozvody pod omietku</a:t>
            </a:r>
          </a:p>
          <a:p>
            <a:r>
              <a:rPr lang="sk-SK" dirty="0"/>
              <a:t> </a:t>
            </a:r>
          </a:p>
          <a:p>
            <a:r>
              <a:rPr lang="sk-SK" b="1" dirty="0"/>
              <a:t>Použitie</a:t>
            </a:r>
            <a:endParaRPr lang="sk-SK" dirty="0"/>
          </a:p>
          <a:p>
            <a:pPr lvl="0"/>
            <a:r>
              <a:rPr lang="sk-SK" dirty="0"/>
              <a:t>Prevádza sa po dokončení hrubej stavby</a:t>
            </a:r>
          </a:p>
          <a:p>
            <a:pPr lvl="0"/>
            <a:r>
              <a:rPr lang="sk-SK" dirty="0"/>
              <a:t>Pod omietku sa ukladajú plášťové káble a inštalačné trubky</a:t>
            </a:r>
          </a:p>
          <a:p>
            <a:endParaRPr lang="sk-SK" dirty="0"/>
          </a:p>
        </p:txBody>
      </p:sp>
      <p:pic>
        <p:nvPicPr>
          <p:cNvPr id="33794" name="Obrázok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844827"/>
            <a:ext cx="2880320" cy="308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Obrázo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2803" y="2708920"/>
            <a:ext cx="273969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Obrázok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1112" y="2636912"/>
            <a:ext cx="3096344" cy="246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Obrázok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480" y="260652"/>
            <a:ext cx="3528392" cy="61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Obrázok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0912" y="332659"/>
            <a:ext cx="5184576" cy="5920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416496" y="332656"/>
            <a:ext cx="8568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u="sng" dirty="0"/>
              <a:t>Ukladanie vedení do inštalačných rúrok:</a:t>
            </a:r>
          </a:p>
          <a:p>
            <a:r>
              <a:rPr lang="sk-SK" b="1" dirty="0"/>
              <a:t> </a:t>
            </a:r>
            <a:endParaRPr lang="sk-SK" dirty="0"/>
          </a:p>
          <a:p>
            <a:r>
              <a:rPr lang="sk-SK" b="1" dirty="0"/>
              <a:t>Rúrky rozlišujeme:</a:t>
            </a:r>
          </a:p>
          <a:p>
            <a:pPr lvl="0">
              <a:buFont typeface="Arial" pitchFamily="34" charset="0"/>
              <a:buChar char="•"/>
            </a:pPr>
            <a:r>
              <a:rPr lang="sk-SK" dirty="0"/>
              <a:t>Pevné z </a:t>
            </a:r>
            <a:r>
              <a:rPr lang="sk-SK" dirty="0" err="1"/>
              <a:t>plasu</a:t>
            </a:r>
            <a:endParaRPr lang="sk-SK" dirty="0"/>
          </a:p>
          <a:p>
            <a:pPr lvl="0">
              <a:buFont typeface="Arial" pitchFamily="34" charset="0"/>
              <a:buChar char="•"/>
            </a:pPr>
            <a:r>
              <a:rPr lang="sk-SK" dirty="0"/>
              <a:t>Ohybné z plastu</a:t>
            </a:r>
          </a:p>
          <a:p>
            <a:pPr lvl="0">
              <a:buFont typeface="Arial" pitchFamily="34" charset="0"/>
              <a:buChar char="•"/>
            </a:pPr>
            <a:r>
              <a:rPr lang="sk-SK" dirty="0"/>
              <a:t>Pevné pancierové</a:t>
            </a:r>
          </a:p>
          <a:p>
            <a:pPr lvl="0">
              <a:buFont typeface="Arial" pitchFamily="34" charset="0"/>
              <a:buChar char="•"/>
            </a:pPr>
            <a:r>
              <a:rPr lang="sk-SK" dirty="0"/>
              <a:t>Ohybné pancierové</a:t>
            </a:r>
          </a:p>
          <a:p>
            <a:pPr>
              <a:buFont typeface="Arial" pitchFamily="34" charset="0"/>
              <a:buChar char="•"/>
            </a:pPr>
            <a:r>
              <a:rPr lang="sk-SK" dirty="0"/>
              <a:t>Značenie elektroinštalačných rúrok:</a:t>
            </a:r>
          </a:p>
          <a:p>
            <a:endParaRPr lang="sk-SK" dirty="0"/>
          </a:p>
        </p:txBody>
      </p:sp>
      <p:pic>
        <p:nvPicPr>
          <p:cNvPr id="35842" name="Obrázok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2492896"/>
            <a:ext cx="684745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272480" y="6093300"/>
            <a:ext cx="9217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Inštalačné rúrky z PVC sú povolené len pre teploty v rozmedzí  -15 °C až  + 50°C.</a:t>
            </a:r>
            <a:endParaRPr lang="sk-SK" dirty="0"/>
          </a:p>
          <a:p>
            <a:endParaRPr lang="sk-SK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Obrázok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4" y="188644"/>
            <a:ext cx="3816424" cy="55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2882" y="260652"/>
            <a:ext cx="3024336" cy="6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9226" y="188640"/>
            <a:ext cx="2855429" cy="650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3468</TotalTime>
  <Words>15</Words>
  <Application>Microsoft Office PowerPoint</Application>
  <PresentationFormat>A4 (210 x 297 mm)</PresentationFormat>
  <Paragraphs>16</Paragraphs>
  <Slides>6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6</vt:i4>
      </vt:variant>
    </vt:vector>
  </HeadingPairs>
  <TitlesOfParts>
    <vt:vector size="7" baseType="lpstr">
      <vt:lpstr>Motív Office</vt:lpstr>
      <vt:lpstr>Snímka 1</vt:lpstr>
      <vt:lpstr>Snímka 2</vt:lpstr>
      <vt:lpstr>Snímka 3</vt:lpstr>
      <vt:lpstr>Snímka 4</vt:lpstr>
      <vt:lpstr>Snímka 5</vt:lpstr>
      <vt:lpstr>Snímka 6</vt:lpstr>
    </vt:vector>
  </TitlesOfParts>
  <Company>SOU SENICA ESF2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PC2</dc:creator>
  <cp:lastModifiedBy>okay</cp:lastModifiedBy>
  <cp:revision>110</cp:revision>
  <dcterms:created xsi:type="dcterms:W3CDTF">2006-11-06T17:25:02Z</dcterms:created>
  <dcterms:modified xsi:type="dcterms:W3CDTF">2015-06-04T16:11:26Z</dcterms:modified>
</cp:coreProperties>
</file>