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8407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3346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0796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6023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87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3742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724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4932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3191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6856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4345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C1B7-C8A9-4F23-B46D-70194D8E54F6}" type="datetimeFigureOut">
              <a:rPr lang="sk-SK" smtClean="0"/>
              <a:pPr/>
              <a:t>18.3.2015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9107-0A9C-4046-8B4C-1EA2958331B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5048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in.s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065" y="548680"/>
            <a:ext cx="8496074" cy="5628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19604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26064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 FIREWALL: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pomocou </a:t>
            </a:r>
            <a:r>
              <a:rPr lang="sk-SK" dirty="0" err="1" smtClean="0"/>
              <a:t>routera</a:t>
            </a:r>
            <a:r>
              <a:rPr lang="sk-SK" dirty="0" smtClean="0"/>
              <a:t> EDIMAX novú sieť 192.168.50.xx. Pre nastavenie WAN použite program </a:t>
            </a:r>
            <a:r>
              <a:rPr lang="sk-SK" dirty="0" err="1" smtClean="0"/>
              <a:t>ipscan</a:t>
            </a:r>
            <a:r>
              <a:rPr lang="sk-SK" dirty="0" smtClean="0"/>
              <a:t>, ktorým nájdete voľné </a:t>
            </a:r>
            <a:r>
              <a:rPr lang="sk-SK" dirty="0" err="1" smtClean="0"/>
              <a:t>ip</a:t>
            </a:r>
            <a:r>
              <a:rPr lang="sk-SK" dirty="0" smtClean="0"/>
              <a:t> adresy v aktuálnej sieti. </a:t>
            </a:r>
          </a:p>
          <a:p>
            <a:pPr marL="342900" indent="-342900">
              <a:buAutoNum type="arabicPeriod"/>
            </a:pPr>
            <a:r>
              <a:rPr lang="sk-SK" dirty="0" smtClean="0"/>
              <a:t>Nastavte rozsah IP adries pre LAN 192.168.50.100 až 192.168.50.200.</a:t>
            </a:r>
          </a:p>
          <a:p>
            <a:pPr marL="342900" indent="-342900">
              <a:buAutoNum type="arabicPeriod"/>
            </a:pPr>
            <a:r>
              <a:rPr lang="sk-SK" dirty="0" smtClean="0"/>
              <a:t>Blokovanie pomocou FIREWALL nastavte nasledovne:</a:t>
            </a:r>
          </a:p>
          <a:p>
            <a:pPr marL="800100" lvl="1" indent="-342900"/>
            <a:r>
              <a:rPr lang="sk-SK" dirty="0" smtClean="0"/>
              <a:t>A: do siete nebude mať prístup počítač s IP 192.168.50.150</a:t>
            </a:r>
          </a:p>
          <a:p>
            <a:pPr marL="800100" lvl="1" indent="-342900"/>
            <a:r>
              <a:rPr lang="sk-SK" dirty="0" smtClean="0"/>
              <a:t>B: do siete nebude mať prístup počítač s vašou MAC adresou</a:t>
            </a:r>
          </a:p>
          <a:p>
            <a:pPr marL="800100" lvl="1" indent="-342900"/>
            <a:r>
              <a:rPr lang="sk-SK" dirty="0" smtClean="0"/>
              <a:t>C: nastavte blokovanie internetových stránok, ktoré majú v názve slovo </a:t>
            </a:r>
            <a:r>
              <a:rPr lang="sk-SK" dirty="0" err="1" smtClean="0"/>
              <a:t>ssmt</a:t>
            </a:r>
            <a:endParaRPr lang="sk-SK" dirty="0" smtClean="0"/>
          </a:p>
          <a:p>
            <a:pPr marL="342900" indent="-342900">
              <a:buAutoNum type="arabicPeriod" startAt="4"/>
            </a:pPr>
            <a:r>
              <a:rPr lang="sk-SK" dirty="0" smtClean="0"/>
              <a:t>Nastavte IP adresu svojho PC na 192.168.50.110 a pripojte sa do siete. Skontrolujte internetové pripojenie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Skontrolujte prístupnosť na stránku </a:t>
            </a:r>
            <a:r>
              <a:rPr lang="sk-SK" dirty="0" err="1" smtClean="0">
                <a:hlinkClick r:id="rId2"/>
              </a:rPr>
              <a:t>www.martin.sk</a:t>
            </a:r>
            <a:r>
              <a:rPr lang="sk-SK" dirty="0" smtClean="0"/>
              <a:t> a </a:t>
            </a:r>
            <a:r>
              <a:rPr lang="sk-SK" dirty="0" err="1" smtClean="0"/>
              <a:t>www.ssmt.sk</a:t>
            </a:r>
            <a:r>
              <a:rPr lang="sk-SK" dirty="0" smtClean="0"/>
              <a:t>.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Nastavte IP adresu svojho PC na 192.168.50.150 a pripojte sa do siete. Skontrolujte internetové pripojenie. </a:t>
            </a:r>
          </a:p>
          <a:p>
            <a:pPr marL="342900" indent="-342900"/>
            <a:r>
              <a:rPr lang="sk-SK" dirty="0" smtClean="0"/>
              <a:t>		  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4077072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 WIFI SIEŤ: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pomocou </a:t>
            </a:r>
            <a:r>
              <a:rPr lang="sk-SK" dirty="0" err="1" smtClean="0"/>
              <a:t>routera</a:t>
            </a:r>
            <a:r>
              <a:rPr lang="sk-SK" dirty="0" smtClean="0"/>
              <a:t> EDIMAX </a:t>
            </a:r>
            <a:r>
              <a:rPr lang="sk-SK" dirty="0" err="1" smtClean="0"/>
              <a:t>wifi</a:t>
            </a:r>
            <a:r>
              <a:rPr lang="sk-SK" dirty="0" smtClean="0"/>
              <a:t> sieť s identifikátorom SSID s názvom MINUTA a heslom  MINUT. Pripojte </a:t>
            </a:r>
            <a:r>
              <a:rPr lang="sk-SK" dirty="0" err="1" smtClean="0"/>
              <a:t>router</a:t>
            </a:r>
            <a:r>
              <a:rPr lang="sk-SK" dirty="0" smtClean="0"/>
              <a:t> na internet, pre nastavenie WAN použite program </a:t>
            </a:r>
            <a:r>
              <a:rPr lang="sk-SK" dirty="0" err="1" smtClean="0"/>
              <a:t>ipscan</a:t>
            </a:r>
            <a:r>
              <a:rPr lang="sk-SK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Pripojte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k </a:t>
            </a:r>
            <a:r>
              <a:rPr lang="en-US" dirty="0" err="1" smtClean="0"/>
              <a:t>tejto</a:t>
            </a:r>
            <a:r>
              <a:rPr lang="en-US" dirty="0" smtClean="0"/>
              <a:t> </a:t>
            </a:r>
            <a:r>
              <a:rPr lang="en-US" dirty="0" err="1" smtClean="0"/>
              <a:t>sieti</a:t>
            </a:r>
            <a:r>
              <a:rPr lang="en-US" dirty="0" smtClean="0"/>
              <a:t> </a:t>
            </a:r>
            <a:r>
              <a:rPr lang="en-US" dirty="0" err="1" smtClean="0"/>
              <a:t>pomocou</a:t>
            </a:r>
            <a:r>
              <a:rPr lang="en-US" dirty="0" smtClean="0"/>
              <a:t> AP </a:t>
            </a:r>
            <a:r>
              <a:rPr lang="en-US" dirty="0" err="1" smtClean="0"/>
              <a:t>Airlive</a:t>
            </a:r>
            <a:r>
              <a:rPr lang="en-US" dirty="0" smtClean="0"/>
              <a:t>, </a:t>
            </a:r>
            <a:r>
              <a:rPr lang="en-US" dirty="0" err="1" smtClean="0"/>
              <a:t>ktor</a:t>
            </a:r>
            <a:r>
              <a:rPr lang="sk-SK" dirty="0" smtClean="0"/>
              <a:t>é pripojíte v režime klient.</a:t>
            </a:r>
          </a:p>
          <a:p>
            <a:pPr marL="342900" indent="-342900">
              <a:buAutoNum type="arabicPeriod"/>
            </a:pPr>
            <a:r>
              <a:rPr lang="sk-SK" dirty="0" smtClean="0"/>
              <a:t>IP </a:t>
            </a:r>
            <a:r>
              <a:rPr lang="sk-SK" dirty="0" smtClean="0"/>
              <a:t>zariadenia pre nastavenie </a:t>
            </a:r>
            <a:r>
              <a:rPr lang="sk-SK" dirty="0" err="1" smtClean="0"/>
              <a:t>Air</a:t>
            </a:r>
            <a:r>
              <a:rPr lang="sk-SK" dirty="0" smtClean="0"/>
              <a:t> </a:t>
            </a:r>
            <a:r>
              <a:rPr lang="sk-SK" dirty="0" err="1" smtClean="0"/>
              <a:t>Live</a:t>
            </a:r>
            <a:r>
              <a:rPr lang="sk-SK" dirty="0" smtClean="0"/>
              <a:t>: 192.168.100.252, IP pre PC: 192.168.100.100 .</a:t>
            </a: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6746" y="43934"/>
            <a:ext cx="58794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Zapojenie dvoch počítačov do siete bez ďalších prvkov</a:t>
            </a:r>
            <a:endParaRPr kumimoji="0" lang="sk-SK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88032" y="548680"/>
            <a:ext cx="874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Situácia</a:t>
            </a:r>
            <a:r>
              <a:rPr lang="sk-SK" dirty="0" smtClean="0"/>
              <a:t> - máme dva počítače vybavené sieťovými kartami a chceme ich navzájom spojiť, či už pre zdieľanie internetu z jedného počítača na druhý, zdieľanie dát alebo hranie sieťových počítačových hier.</a:t>
            </a:r>
          </a:p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Čo je potreba</a:t>
            </a:r>
            <a:r>
              <a:rPr lang="sk-SK" dirty="0" smtClean="0"/>
              <a:t> - krížený sieťový kábel s konektormi RJ45 (UTP </a:t>
            </a:r>
            <a:r>
              <a:rPr lang="sk-SK" dirty="0" err="1" smtClean="0"/>
              <a:t>Patch</a:t>
            </a:r>
            <a:r>
              <a:rPr lang="sk-SK" dirty="0" smtClean="0"/>
              <a:t> kábel - </a:t>
            </a:r>
            <a:r>
              <a:rPr lang="sk-SK" dirty="0" err="1" smtClean="0"/>
              <a:t>Crosswired</a:t>
            </a:r>
            <a:r>
              <a:rPr lang="sk-SK" dirty="0" smtClean="0"/>
              <a:t>)</a:t>
            </a:r>
            <a:br>
              <a:rPr lang="sk-SK" dirty="0" smtClean="0"/>
            </a:br>
            <a:endParaRPr lang="sk-SK" dirty="0"/>
          </a:p>
        </p:txBody>
      </p:sp>
      <p:pic>
        <p:nvPicPr>
          <p:cNvPr id="6" name="Obrázok 5" descr="schéma zapojeni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7776864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BlokTextu 6"/>
          <p:cNvSpPr txBox="1"/>
          <p:nvPr/>
        </p:nvSpPr>
        <p:spPr>
          <a:xfrm>
            <a:off x="323528" y="62373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Pripojenie otestujte príkazom </a:t>
            </a:r>
            <a:r>
              <a:rPr lang="sk-SK" dirty="0" err="1" smtClean="0"/>
              <a:t>ping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Nastavenie zdieľania internetu medzi dvoma prepojenými počítačmi</a:t>
            </a:r>
            <a:br>
              <a:rPr lang="sk-SK" b="1" dirty="0" smtClean="0"/>
            </a:br>
            <a:endParaRPr lang="sk-SK" b="1" dirty="0"/>
          </a:p>
        </p:txBody>
      </p:sp>
      <p:pic>
        <p:nvPicPr>
          <p:cNvPr id="5" name="Obrázok 4" descr="Vlastnosti připojení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4032448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Nastavení sdílení internetu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3960440" cy="43521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BlokTextu 7"/>
          <p:cNvSpPr txBox="1"/>
          <p:nvPr/>
        </p:nvSpPr>
        <p:spPr>
          <a:xfrm>
            <a:off x="251520" y="4581128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Takto </a:t>
            </a:r>
            <a:r>
              <a:rPr lang="sk-SK" dirty="0" smtClean="0"/>
              <a:t>možno prepojiť a zdieľať internet aj medzi viacerými počítačmi, stačí použiť </a:t>
            </a:r>
            <a:r>
              <a:rPr lang="sk-SK" dirty="0" err="1" smtClean="0"/>
              <a:t>switch</a:t>
            </a:r>
            <a:r>
              <a:rPr lang="sk-SK" dirty="0" smtClean="0"/>
              <a:t> / hub a miesto kríženého kábla káble priame.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008"/>
          <a:stretch/>
        </p:blipFill>
        <p:spPr bwMode="auto">
          <a:xfrm>
            <a:off x="251519" y="288634"/>
            <a:ext cx="8090891" cy="6236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3103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705"/>
          <a:stretch/>
        </p:blipFill>
        <p:spPr bwMode="auto">
          <a:xfrm>
            <a:off x="251520" y="260648"/>
            <a:ext cx="8352928" cy="626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4129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448"/>
          <a:stretch/>
        </p:blipFill>
        <p:spPr bwMode="auto">
          <a:xfrm>
            <a:off x="251520" y="297494"/>
            <a:ext cx="8404946" cy="629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0831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4579"/>
          <a:stretch/>
        </p:blipFill>
        <p:spPr bwMode="auto">
          <a:xfrm>
            <a:off x="271858" y="300911"/>
            <a:ext cx="7972550" cy="62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68095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3800"/>
          <a:stretch/>
        </p:blipFill>
        <p:spPr bwMode="auto">
          <a:xfrm>
            <a:off x="321957" y="257985"/>
            <a:ext cx="8498515" cy="633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45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615" y="116632"/>
            <a:ext cx="898288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367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77515" cy="4039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305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79512" y="116632"/>
            <a:ext cx="89644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Vytvorte novú sieť v učebni č. 48 pomocou </a:t>
            </a:r>
            <a:r>
              <a:rPr lang="sk-SK" dirty="0" err="1" smtClean="0"/>
              <a:t>wifi</a:t>
            </a:r>
            <a:r>
              <a:rPr lang="sk-SK" dirty="0" smtClean="0"/>
              <a:t> </a:t>
            </a:r>
            <a:r>
              <a:rPr lang="sk-SK" dirty="0" err="1" smtClean="0"/>
              <a:t>routra</a:t>
            </a:r>
            <a:r>
              <a:rPr lang="sk-SK" dirty="0" smtClean="0"/>
              <a:t>.</a:t>
            </a:r>
          </a:p>
          <a:p>
            <a:pPr marL="342900" indent="-342900">
              <a:buAutoNum type="arabicPeriod"/>
            </a:pPr>
            <a:r>
              <a:rPr lang="sk-SK" dirty="0" smtClean="0"/>
              <a:t>Nastavte nasledovné parametre: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 smtClean="0"/>
              <a:t>Pripojenie WAN (údaje od poskytovateľa internetových služieb):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IP:172.16.2.5</a:t>
            </a:r>
            <a:endParaRPr lang="sk-SK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smtClean="0"/>
              <a:t>Maska: 255.255.255.0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Gatwey</a:t>
            </a:r>
            <a:r>
              <a:rPr lang="sk-SK" dirty="0" smtClean="0"/>
              <a:t>: 172.16.2.1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DNS</a:t>
            </a:r>
            <a:r>
              <a:rPr lang="sk-SK" dirty="0" smtClean="0"/>
              <a:t>: 172.16.2.1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 smtClean="0"/>
              <a:t>Pripojenie LAN: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smtClean="0"/>
              <a:t>IP: 192.168.48.1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smtClean="0"/>
              <a:t>Maska: 255.255.255.0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k-SK" dirty="0" smtClean="0"/>
              <a:t>Rozsah IP: 192.168.48.100 – 192.168.48.200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 smtClean="0"/>
              <a:t>Povoľte nastavenie </a:t>
            </a:r>
            <a:r>
              <a:rPr lang="sk-SK" dirty="0" err="1" smtClean="0"/>
              <a:t>Wireles</a:t>
            </a:r>
            <a:r>
              <a:rPr lang="sk-SK" dirty="0" smtClean="0"/>
              <a:t> s názvom </a:t>
            </a:r>
            <a:r>
              <a:rPr lang="sk-SK" dirty="0" err="1" smtClean="0"/>
              <a:t>MOJEDI</a:t>
            </a:r>
            <a:r>
              <a:rPr lang="sk-SK" dirty="0" smtClean="0"/>
              <a:t> a zabezpečovacím heslom: 1234567890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Parameter </a:t>
            </a:r>
            <a:r>
              <a:rPr lang="sk-SK" dirty="0" err="1"/>
              <a:t>wireless</a:t>
            </a:r>
            <a:r>
              <a:rPr lang="sk-SK" dirty="0"/>
              <a:t> nastavte na </a:t>
            </a:r>
            <a:r>
              <a:rPr lang="sk-SK" dirty="0" err="1"/>
              <a:t>disable</a:t>
            </a:r>
            <a:r>
              <a:rPr lang="sk-SK" dirty="0" smtClean="0"/>
              <a:t>.</a:t>
            </a:r>
          </a:p>
          <a:p>
            <a:pPr marL="342900" indent="-342900">
              <a:buAutoNum type="arabicPeriod" startAt="3"/>
            </a:pPr>
            <a:r>
              <a:rPr lang="sk-SK" dirty="0" smtClean="0"/>
              <a:t>Nastavenie na </a:t>
            </a:r>
            <a:r>
              <a:rPr lang="sk-SK" dirty="0" err="1" smtClean="0"/>
              <a:t>rootri</a:t>
            </a:r>
            <a:r>
              <a:rPr lang="sk-SK" dirty="0" smtClean="0"/>
              <a:t> blokovanie PC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dirty="0" smtClean="0"/>
              <a:t>Svoju MAC adresu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dirty="0" smtClean="0"/>
              <a:t>Blokovanie IP adresy 192.168.48.150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dirty="0" smtClean="0"/>
              <a:t>Blokovanie stránok s </a:t>
            </a:r>
            <a:r>
              <a:rPr lang="sk-SK" dirty="0" err="1" smtClean="0"/>
              <a:t>url</a:t>
            </a:r>
            <a:r>
              <a:rPr lang="sk-SK" dirty="0" smtClean="0"/>
              <a:t> s kľúčovým slovom Martin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Pripojte svoj PC k </a:t>
            </a:r>
            <a:r>
              <a:rPr lang="sk-SK" dirty="0" err="1" smtClean="0"/>
              <a:t>rootru</a:t>
            </a:r>
            <a:r>
              <a:rPr lang="sk-SK" dirty="0" smtClean="0"/>
              <a:t> pomocou kábla,  nastavte IP adresu Vášho PC na IP: 192.168.48.150 (192.168.48.160), bránu : 192.168.48.1 a otestujte Vaše pripojenie na internet. 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Zistite aké  blokovanie  možno nastaviť na </a:t>
            </a:r>
            <a:r>
              <a:rPr lang="en-US" dirty="0" smtClean="0"/>
              <a:t> </a:t>
            </a:r>
            <a:r>
              <a:rPr lang="en-US" dirty="0"/>
              <a:t>WL-</a:t>
            </a:r>
            <a:r>
              <a:rPr lang="en-US" dirty="0" err="1"/>
              <a:t>5450AP</a:t>
            </a:r>
            <a:r>
              <a:rPr lang="sk-SK" dirty="0" smtClean="0"/>
              <a:t>  (použite názvy </a:t>
            </a:r>
            <a:r>
              <a:rPr lang="sk-SK" dirty="0" err="1" smtClean="0"/>
              <a:t>SSID</a:t>
            </a:r>
            <a:r>
              <a:rPr lang="sk-SK" dirty="0" smtClean="0"/>
              <a:t> hodina, </a:t>
            </a:r>
            <a:r>
              <a:rPr lang="sk-SK" dirty="0" err="1" smtClean="0"/>
              <a:t>minuta</a:t>
            </a:r>
            <a:r>
              <a:rPr lang="sk-SK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6032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394</Words>
  <Application>Microsoft Office PowerPoint</Application>
  <PresentationFormat>Prezentácia na obrazovke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28</cp:revision>
  <dcterms:created xsi:type="dcterms:W3CDTF">2013-11-05T15:30:40Z</dcterms:created>
  <dcterms:modified xsi:type="dcterms:W3CDTF">2015-03-18T20:05:54Z</dcterms:modified>
</cp:coreProperties>
</file>