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331" r:id="rId2"/>
    <p:sldId id="332" r:id="rId3"/>
    <p:sldId id="337" r:id="rId4"/>
    <p:sldId id="295" r:id="rId5"/>
    <p:sldId id="296" r:id="rId6"/>
    <p:sldId id="338" r:id="rId7"/>
    <p:sldId id="340" r:id="rId8"/>
    <p:sldId id="341" r:id="rId9"/>
    <p:sldId id="342" r:id="rId10"/>
    <p:sldId id="266" r:id="rId11"/>
    <p:sldId id="330" r:id="rId12"/>
    <p:sldId id="336" r:id="rId13"/>
    <p:sldId id="262" r:id="rId14"/>
    <p:sldId id="263" r:id="rId15"/>
    <p:sldId id="264" r:id="rId16"/>
    <p:sldId id="265" r:id="rId17"/>
    <p:sldId id="290" r:id="rId18"/>
    <p:sldId id="309" r:id="rId19"/>
  </p:sldIdLst>
  <p:sldSz cx="9144000" cy="6858000" type="screen4x3"/>
  <p:notesSz cx="9661525" cy="68818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87776" cy="343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471521" y="0"/>
            <a:ext cx="4187774" cy="343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1924C-4BAA-41DA-9CDE-E8CD5F66A55B}" type="datetimeFigureOut">
              <a:rPr lang="sk-SK" smtClean="0"/>
              <a:t>15.4.2015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6536931"/>
            <a:ext cx="4187776" cy="343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471521" y="6536931"/>
            <a:ext cx="4187774" cy="343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6A5E6-5664-491C-AAC9-AA23AF508612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8029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9654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62798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6180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2919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065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00366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5545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2441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9363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98947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5D278-E8A3-483F-AA22-E847DF858B99}" type="datetimeFigureOut">
              <a:rPr lang="sk-SK" smtClean="0"/>
              <a:pPr/>
              <a:t>15.4.2015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AF0EB-F4B8-4E46-ACA8-0297B710145F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87813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view-source:http://www.majstrissmt.eu/fsmenu.j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7"/>
            <a:ext cx="8280920" cy="601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395536" y="10734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Textový editor Front </a:t>
            </a:r>
            <a:r>
              <a:rPr lang="sk-SK" b="1" dirty="0" err="1" smtClean="0"/>
              <a:t>page</a:t>
            </a:r>
            <a:endParaRPr lang="sk-SK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Frontpage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b="1" dirty="0" smtClean="0">
                <a:solidFill>
                  <a:srgbClr val="FF0000"/>
                </a:solidFill>
              </a:rPr>
              <a:t>– tvorba formulárov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251520" y="1052736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Funkcie – formulárové prvky</a:t>
            </a:r>
          </a:p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99067"/>
            <a:ext cx="5305425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BlokTextu 7"/>
          <p:cNvSpPr txBox="1"/>
          <p:nvPr/>
        </p:nvSpPr>
        <p:spPr>
          <a:xfrm>
            <a:off x="4644008" y="1772816"/>
            <a:ext cx="40324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Jednoriadkový vstup – </a:t>
            </a:r>
            <a:r>
              <a:rPr lang="sk-SK" dirty="0" err="1" smtClean="0"/>
              <a:t>input</a:t>
            </a:r>
            <a:r>
              <a:rPr lang="sk-SK" dirty="0" smtClean="0"/>
              <a:t> </a:t>
            </a:r>
            <a:r>
              <a:rPr lang="sk-SK" dirty="0" err="1" smtClean="0"/>
              <a:t>type=text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Viacriadkový vstup – text </a:t>
            </a:r>
            <a:r>
              <a:rPr lang="sk-SK" dirty="0" err="1" smtClean="0"/>
              <a:t>area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Výber z možnosti – </a:t>
            </a:r>
            <a:r>
              <a:rPr lang="sk-SK" dirty="0" err="1" smtClean="0"/>
              <a:t>input</a:t>
            </a:r>
            <a:r>
              <a:rPr lang="sk-SK" dirty="0" smtClean="0"/>
              <a:t> </a:t>
            </a:r>
            <a:r>
              <a:rPr lang="sk-SK" dirty="0" err="1" smtClean="0"/>
              <a:t>type=radio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Výber zo zoznamu – </a:t>
            </a:r>
            <a:r>
              <a:rPr lang="sk-SK" dirty="0" err="1" smtClean="0"/>
              <a:t>input</a:t>
            </a:r>
            <a:r>
              <a:rPr lang="sk-SK" dirty="0" smtClean="0"/>
              <a:t> </a:t>
            </a:r>
            <a:r>
              <a:rPr lang="sk-SK" dirty="0" err="1" smtClean="0"/>
              <a:t>type=select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Tlačidlo – </a:t>
            </a:r>
            <a:r>
              <a:rPr lang="sk-SK" dirty="0" err="1" smtClean="0"/>
              <a:t>input</a:t>
            </a:r>
            <a:r>
              <a:rPr lang="sk-SK" dirty="0" smtClean="0"/>
              <a:t> </a:t>
            </a:r>
            <a:r>
              <a:rPr lang="sk-SK" dirty="0" err="1" smtClean="0"/>
              <a:t>type=button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9192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94113"/>
            <a:ext cx="5832648" cy="5959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Rovná spojovacia šípka 3"/>
          <p:cNvCxnSpPr/>
          <p:nvPr/>
        </p:nvCxnSpPr>
        <p:spPr>
          <a:xfrm flipH="1">
            <a:off x="6372200" y="620688"/>
            <a:ext cx="93610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ovacia šípka 5"/>
          <p:cNvCxnSpPr/>
          <p:nvPr/>
        </p:nvCxnSpPr>
        <p:spPr>
          <a:xfrm flipH="1">
            <a:off x="6372200" y="1484784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lokTextu 6"/>
          <p:cNvSpPr txBox="1"/>
          <p:nvPr/>
        </p:nvSpPr>
        <p:spPr>
          <a:xfrm>
            <a:off x="7308304" y="4046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Obrázok, logo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7308304" y="1259468"/>
            <a:ext cx="15121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Hlavné menu:</a:t>
            </a:r>
          </a:p>
          <a:p>
            <a:r>
              <a:rPr lang="sk-SK" dirty="0" smtClean="0"/>
              <a:t>Domov</a:t>
            </a:r>
          </a:p>
          <a:p>
            <a:r>
              <a:rPr lang="sk-SK" dirty="0" smtClean="0"/>
              <a:t>O firme</a:t>
            </a:r>
          </a:p>
          <a:p>
            <a:r>
              <a:rPr lang="sk-SK" dirty="0" smtClean="0"/>
              <a:t>Produkty</a:t>
            </a:r>
          </a:p>
          <a:p>
            <a:r>
              <a:rPr lang="sk-SK" dirty="0" smtClean="0"/>
              <a:t>Kontakt</a:t>
            </a:r>
          </a:p>
          <a:p>
            <a:endParaRPr lang="sk-SK" dirty="0"/>
          </a:p>
        </p:txBody>
      </p:sp>
      <p:cxnSp>
        <p:nvCxnSpPr>
          <p:cNvPr id="10" name="Rovná spojovacia šípka 9"/>
          <p:cNvCxnSpPr/>
          <p:nvPr/>
        </p:nvCxnSpPr>
        <p:spPr>
          <a:xfrm flipH="1">
            <a:off x="6372200" y="3501008"/>
            <a:ext cx="8640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lokTextu 10"/>
          <p:cNvSpPr txBox="1"/>
          <p:nvPr/>
        </p:nvSpPr>
        <p:spPr>
          <a:xfrm>
            <a:off x="7308304" y="3284984"/>
            <a:ext cx="1547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Obsah stránky</a:t>
            </a:r>
            <a:endParaRPr lang="sk-SK" b="1" dirty="0"/>
          </a:p>
        </p:txBody>
      </p:sp>
      <p:cxnSp>
        <p:nvCxnSpPr>
          <p:cNvPr id="14" name="Rovná spojovacia šípka 13"/>
          <p:cNvCxnSpPr/>
          <p:nvPr/>
        </p:nvCxnSpPr>
        <p:spPr>
          <a:xfrm flipH="1">
            <a:off x="6372200" y="5589240"/>
            <a:ext cx="9361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7452320" y="5373216"/>
            <a:ext cx="13624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Päta stránky</a:t>
            </a:r>
          </a:p>
          <a:p>
            <a:r>
              <a:rPr lang="sk-SK" dirty="0" smtClean="0"/>
              <a:t>Autor</a:t>
            </a:r>
          </a:p>
          <a:p>
            <a:r>
              <a:rPr lang="sk-SK" dirty="0" smtClean="0"/>
              <a:t>Rok </a:t>
            </a:r>
          </a:p>
          <a:p>
            <a:r>
              <a:rPr lang="sk-SK" dirty="0" smtClean="0"/>
              <a:t>vyhotovenia</a:t>
            </a:r>
          </a:p>
          <a:p>
            <a:endParaRPr lang="sk-SK" b="1" dirty="0"/>
          </a:p>
        </p:txBody>
      </p:sp>
      <p:cxnSp>
        <p:nvCxnSpPr>
          <p:cNvPr id="17" name="Rovná spojovacia šípka 16"/>
          <p:cNvCxnSpPr/>
          <p:nvPr/>
        </p:nvCxnSpPr>
        <p:spPr>
          <a:xfrm flipH="1">
            <a:off x="1547664" y="4365104"/>
            <a:ext cx="583264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7452320" y="4149080"/>
            <a:ext cx="147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Bočné menu</a:t>
            </a:r>
            <a:endParaRPr lang="sk-SK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188640"/>
            <a:ext cx="8885713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5229200"/>
            <a:ext cx="26765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lokTextu 1"/>
          <p:cNvSpPr txBox="1"/>
          <p:nvPr/>
        </p:nvSpPr>
        <p:spPr>
          <a:xfrm>
            <a:off x="251520" y="980728"/>
            <a:ext cx="19516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8. Vetvenie a cykly</a:t>
            </a:r>
          </a:p>
          <a:p>
            <a:endParaRPr lang="sk-SK" b="1" dirty="0"/>
          </a:p>
          <a:p>
            <a:r>
              <a:rPr lang="sk-SK" dirty="0" err="1" smtClean="0"/>
              <a:t>if</a:t>
            </a:r>
            <a:r>
              <a:rPr lang="sk-SK" dirty="0" smtClean="0"/>
              <a:t> (</a:t>
            </a:r>
            <a:r>
              <a:rPr lang="sk-SK" dirty="0" err="1" smtClean="0"/>
              <a:t>vyraz1</a:t>
            </a:r>
            <a:r>
              <a:rPr lang="sk-SK" dirty="0" smtClean="0"/>
              <a:t>) </a:t>
            </a:r>
          </a:p>
          <a:p>
            <a:r>
              <a:rPr lang="sk-SK" dirty="0" smtClean="0"/>
              <a:t>{ </a:t>
            </a:r>
            <a:r>
              <a:rPr lang="sk-SK" dirty="0" err="1" smtClean="0"/>
              <a:t>príkazy1</a:t>
            </a:r>
            <a:r>
              <a:rPr lang="sk-SK" dirty="0" smtClean="0"/>
              <a:t> } </a:t>
            </a:r>
          </a:p>
          <a:p>
            <a:r>
              <a:rPr lang="sk-SK" dirty="0" err="1" smtClean="0"/>
              <a:t>elseif</a:t>
            </a:r>
            <a:r>
              <a:rPr lang="sk-SK" dirty="0" smtClean="0"/>
              <a:t> (</a:t>
            </a:r>
            <a:r>
              <a:rPr lang="sk-SK" dirty="0" err="1" smtClean="0"/>
              <a:t>vyraz2</a:t>
            </a:r>
            <a:r>
              <a:rPr lang="sk-SK" dirty="0" smtClean="0"/>
              <a:t>) </a:t>
            </a:r>
          </a:p>
          <a:p>
            <a:r>
              <a:rPr lang="sk-SK" dirty="0" smtClean="0"/>
              <a:t>{ </a:t>
            </a:r>
            <a:r>
              <a:rPr lang="sk-SK" dirty="0" err="1" smtClean="0"/>
              <a:t>príkazy2</a:t>
            </a:r>
            <a:r>
              <a:rPr lang="sk-SK" dirty="0" smtClean="0"/>
              <a:t> } </a:t>
            </a:r>
          </a:p>
          <a:p>
            <a:r>
              <a:rPr lang="sk-SK" dirty="0" err="1" smtClean="0"/>
              <a:t>else</a:t>
            </a:r>
            <a:r>
              <a:rPr lang="sk-SK" dirty="0" smtClean="0"/>
              <a:t> </a:t>
            </a:r>
          </a:p>
          <a:p>
            <a:r>
              <a:rPr lang="sk-SK" dirty="0" smtClean="0"/>
              <a:t>{ </a:t>
            </a:r>
            <a:r>
              <a:rPr lang="sk-SK" dirty="0" err="1" smtClean="0"/>
              <a:t>príkazy3</a:t>
            </a:r>
            <a:r>
              <a:rPr lang="sk-SK" dirty="0" smtClean="0"/>
              <a:t> }</a:t>
            </a:r>
            <a:endParaRPr lang="sk-SK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323528" y="3429000"/>
            <a:ext cx="500194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i="1" dirty="0" smtClean="0"/>
              <a:t>Príklad:</a:t>
            </a:r>
          </a:p>
          <a:p>
            <a:r>
              <a:rPr lang="sk-SK" dirty="0" smtClean="0"/>
              <a:t>$a = 8; </a:t>
            </a:r>
          </a:p>
          <a:p>
            <a:r>
              <a:rPr lang="sk-SK" dirty="0" smtClean="0"/>
              <a:t>$b = 3; </a:t>
            </a:r>
          </a:p>
          <a:p>
            <a:r>
              <a:rPr lang="sk-SK" dirty="0" smtClean="0"/>
              <a:t>$c = 10; </a:t>
            </a:r>
          </a:p>
          <a:p>
            <a:r>
              <a:rPr lang="sk-SK" dirty="0" err="1" smtClean="0"/>
              <a:t>if</a:t>
            </a:r>
            <a:r>
              <a:rPr lang="sk-SK" dirty="0" smtClean="0"/>
              <a:t> ($</a:t>
            </a:r>
            <a:r>
              <a:rPr lang="sk-SK" dirty="0" err="1" smtClean="0"/>
              <a:t>a+$b</a:t>
            </a:r>
            <a:r>
              <a:rPr lang="sk-SK" dirty="0" smtClean="0"/>
              <a:t> &gt; $c) echo $</a:t>
            </a:r>
            <a:r>
              <a:rPr lang="sk-SK" dirty="0" err="1" smtClean="0"/>
              <a:t>a+$b</a:t>
            </a:r>
            <a:r>
              <a:rPr lang="sk-SK" dirty="0" smtClean="0"/>
              <a:t>." je väčšie ako $c"; </a:t>
            </a:r>
          </a:p>
          <a:p>
            <a:r>
              <a:rPr lang="sk-SK" dirty="0" err="1" smtClean="0"/>
              <a:t>elseif</a:t>
            </a:r>
            <a:r>
              <a:rPr lang="sk-SK" dirty="0" smtClean="0"/>
              <a:t> ($</a:t>
            </a:r>
            <a:r>
              <a:rPr lang="sk-SK" dirty="0" err="1" smtClean="0"/>
              <a:t>a+$b</a:t>
            </a:r>
            <a:r>
              <a:rPr lang="sk-SK" dirty="0" smtClean="0"/>
              <a:t> &lt; $c) echo $</a:t>
            </a:r>
            <a:r>
              <a:rPr lang="sk-SK" dirty="0" err="1" smtClean="0"/>
              <a:t>a+$b</a:t>
            </a:r>
            <a:r>
              <a:rPr lang="sk-SK" dirty="0" smtClean="0"/>
              <a:t>." je menšie ako $c"; </a:t>
            </a:r>
          </a:p>
          <a:p>
            <a:r>
              <a:rPr lang="sk-SK" dirty="0" err="1" smtClean="0"/>
              <a:t>else</a:t>
            </a:r>
            <a:r>
              <a:rPr lang="sk-SK" dirty="0" smtClean="0"/>
              <a:t> echo "Čísla neobsahujú žiadnu hodnotu";</a:t>
            </a:r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395536" y="566124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r>
              <a:rPr lang="sk-SK" dirty="0" smtClean="0"/>
              <a:t>11 je väčšie ako 10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776437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179512" y="908720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9. Cykly </a:t>
            </a:r>
            <a:r>
              <a:rPr lang="sk-SK" b="1" dirty="0" err="1" smtClean="0"/>
              <a:t>While</a:t>
            </a:r>
            <a:r>
              <a:rPr lang="sk-SK" b="1" dirty="0" smtClean="0"/>
              <a:t>:</a:t>
            </a:r>
          </a:p>
          <a:p>
            <a:endParaRPr lang="sk-SK" dirty="0"/>
          </a:p>
          <a:p>
            <a:r>
              <a:rPr lang="sk-SK" dirty="0" err="1" smtClean="0"/>
              <a:t>while</a:t>
            </a:r>
            <a:r>
              <a:rPr lang="sk-SK" dirty="0" smtClean="0"/>
              <a:t> (podmienka) </a:t>
            </a:r>
          </a:p>
          <a:p>
            <a:r>
              <a:rPr lang="sk-SK" dirty="0" smtClean="0"/>
              <a:t>{ text kódu }</a:t>
            </a:r>
          </a:p>
          <a:p>
            <a:endParaRPr lang="sk-SK" dirty="0"/>
          </a:p>
          <a:p>
            <a:r>
              <a:rPr lang="sk-SK" i="1" dirty="0" smtClean="0"/>
              <a:t>Príklad:</a:t>
            </a:r>
          </a:p>
          <a:p>
            <a:r>
              <a:rPr lang="sk-SK" dirty="0" smtClean="0"/>
              <a:t>$i = 1; </a:t>
            </a:r>
          </a:p>
          <a:p>
            <a:r>
              <a:rPr lang="sk-SK" dirty="0" err="1" smtClean="0"/>
              <a:t>while</a:t>
            </a:r>
            <a:r>
              <a:rPr lang="sk-SK" dirty="0" smtClean="0"/>
              <a:t> ($i &lt;= 10) </a:t>
            </a:r>
            <a:r>
              <a:rPr lang="sk-SK" dirty="0" err="1" smtClean="0"/>
              <a:t>print</a:t>
            </a:r>
            <a:r>
              <a:rPr lang="sk-SK" dirty="0" smtClean="0"/>
              <a:t> $i++.", ";</a:t>
            </a:r>
          </a:p>
          <a:p>
            <a:endParaRPr lang="sk-SK" dirty="0"/>
          </a:p>
          <a:p>
            <a:r>
              <a:rPr lang="sk-SK" i="1" dirty="0" smtClean="0"/>
              <a:t>Výsledok:</a:t>
            </a:r>
          </a:p>
          <a:p>
            <a:r>
              <a:rPr lang="sk-SK" dirty="0" smtClean="0"/>
              <a:t>1, 2, 3, 4, 5, 6, 7, 8, 9, 10, 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179512" y="4437112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10. Cykly do/</a:t>
            </a:r>
            <a:r>
              <a:rPr lang="sk-SK" b="1" dirty="0" err="1" smtClean="0"/>
              <a:t>while</a:t>
            </a:r>
            <a:endParaRPr lang="sk-SK" b="1" dirty="0" smtClean="0"/>
          </a:p>
          <a:p>
            <a:endParaRPr lang="sk-SK" dirty="0"/>
          </a:p>
          <a:p>
            <a:r>
              <a:rPr lang="sk-SK" dirty="0" smtClean="0"/>
              <a:t>do </a:t>
            </a:r>
          </a:p>
          <a:p>
            <a:r>
              <a:rPr lang="sk-SK" dirty="0" smtClean="0"/>
              <a:t>{ príkazy } </a:t>
            </a:r>
          </a:p>
          <a:p>
            <a:r>
              <a:rPr lang="sk-SK" dirty="0" err="1" smtClean="0"/>
              <a:t>while</a:t>
            </a:r>
            <a:r>
              <a:rPr lang="sk-SK" dirty="0" smtClean="0"/>
              <a:t> (podmienka);</a:t>
            </a:r>
            <a:endParaRPr lang="sk-SK" dirty="0"/>
          </a:p>
        </p:txBody>
      </p:sp>
      <p:cxnSp>
        <p:nvCxnSpPr>
          <p:cNvPr id="10" name="Rovná spojnica 9"/>
          <p:cNvCxnSpPr/>
          <p:nvPr/>
        </p:nvCxnSpPr>
        <p:spPr>
          <a:xfrm>
            <a:off x="251520" y="436510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93251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>
            <a:off x="251520" y="4365104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lokTextu 1"/>
          <p:cNvSpPr txBox="1"/>
          <p:nvPr/>
        </p:nvSpPr>
        <p:spPr>
          <a:xfrm>
            <a:off x="179512" y="98072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11. Cykly </a:t>
            </a:r>
            <a:r>
              <a:rPr lang="sk-SK" b="1" dirty="0" err="1" smtClean="0"/>
              <a:t>FOR</a:t>
            </a:r>
            <a:endParaRPr lang="sk-SK" b="1" dirty="0" smtClean="0"/>
          </a:p>
          <a:p>
            <a:endParaRPr lang="sk-SK" dirty="0"/>
          </a:p>
          <a:p>
            <a:r>
              <a:rPr lang="nn-NO" dirty="0" smtClean="0"/>
              <a:t>for ($i=1; $i&lt;$p ; $i++) </a:t>
            </a:r>
            <a:endParaRPr lang="sk-SK" dirty="0" smtClean="0"/>
          </a:p>
          <a:p>
            <a:r>
              <a:rPr lang="nn-NO" dirty="0" smtClean="0"/>
              <a:t>{ príkazy }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251520" y="256490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i="1" dirty="0" smtClean="0"/>
              <a:t>Príklad:</a:t>
            </a:r>
          </a:p>
          <a:p>
            <a:r>
              <a:rPr lang="nn-NO" dirty="0" smtClean="0"/>
              <a:t>for ($i=1, $p=15; $i&lt;$p; $i++) </a:t>
            </a:r>
            <a:r>
              <a:rPr lang="sk-SK" dirty="0"/>
              <a:t> </a:t>
            </a:r>
            <a:r>
              <a:rPr lang="nn-NO" dirty="0" smtClean="0"/>
              <a:t>echo $i." | ";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251520" y="3429000"/>
            <a:ext cx="5370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r>
              <a:rPr lang="sk-SK" dirty="0" smtClean="0"/>
              <a:t>1 | 2 | 3 | 4 | 5 | 6 | 7 | 8 | 9 | 10 | 11 | 12 | 13 | 14 | </a:t>
            </a:r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251520" y="4725144"/>
            <a:ext cx="197021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12. Externé súbory</a:t>
            </a:r>
          </a:p>
          <a:p>
            <a:endParaRPr lang="sk-SK" dirty="0"/>
          </a:p>
          <a:p>
            <a:r>
              <a:rPr lang="sk-SK" dirty="0" err="1" smtClean="0"/>
              <a:t>Include</a:t>
            </a:r>
            <a:r>
              <a:rPr lang="sk-SK" dirty="0" smtClean="0"/>
              <a:t>()</a:t>
            </a:r>
          </a:p>
          <a:p>
            <a:r>
              <a:rPr lang="sk-SK" dirty="0" err="1" smtClean="0"/>
              <a:t>Require</a:t>
            </a:r>
            <a:r>
              <a:rPr lang="sk-SK" dirty="0" smtClean="0"/>
              <a:t>()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21457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251520" y="1052736"/>
            <a:ext cx="66967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13. </a:t>
            </a:r>
            <a:r>
              <a:rPr lang="sk-SK" b="1" dirty="0" smtClean="0"/>
              <a:t>Funkcie</a:t>
            </a:r>
          </a:p>
          <a:p>
            <a:endParaRPr lang="sk-SK" dirty="0"/>
          </a:p>
          <a:p>
            <a:r>
              <a:rPr lang="sk-SK" dirty="0" err="1" smtClean="0"/>
              <a:t>function</a:t>
            </a:r>
            <a:r>
              <a:rPr lang="sk-SK" dirty="0" smtClean="0"/>
              <a:t> </a:t>
            </a:r>
            <a:r>
              <a:rPr lang="sk-SK" dirty="0" err="1" smtClean="0"/>
              <a:t>nazov_funkcie</a:t>
            </a:r>
            <a:r>
              <a:rPr lang="sk-SK" dirty="0" smtClean="0"/>
              <a:t>() </a:t>
            </a:r>
          </a:p>
          <a:p>
            <a:r>
              <a:rPr lang="sk-SK" dirty="0" smtClean="0"/>
              <a:t>{ telo funkcie }</a:t>
            </a:r>
          </a:p>
          <a:p>
            <a:endParaRPr lang="sk-SK" dirty="0"/>
          </a:p>
          <a:p>
            <a:r>
              <a:rPr lang="sk-SK" i="1" dirty="0" smtClean="0"/>
              <a:t>Príklad:</a:t>
            </a:r>
          </a:p>
          <a:p>
            <a:endParaRPr lang="sk-SK" dirty="0"/>
          </a:p>
          <a:p>
            <a:r>
              <a:rPr lang="sk-SK" dirty="0" smtClean="0"/>
              <a:t>&lt;?</a:t>
            </a:r>
            <a:r>
              <a:rPr lang="sk-SK" dirty="0" err="1" smtClean="0"/>
              <a:t>php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function</a:t>
            </a:r>
            <a:r>
              <a:rPr lang="sk-SK" dirty="0" smtClean="0"/>
              <a:t> </a:t>
            </a:r>
            <a:r>
              <a:rPr lang="sk-SK" dirty="0" err="1" smtClean="0"/>
              <a:t>napis</a:t>
            </a:r>
            <a:r>
              <a:rPr lang="sk-SK" dirty="0" smtClean="0"/>
              <a:t>() </a:t>
            </a:r>
          </a:p>
          <a:p>
            <a:r>
              <a:rPr lang="sk-SK" dirty="0" smtClean="0"/>
              <a:t>{ </a:t>
            </a:r>
          </a:p>
          <a:p>
            <a:r>
              <a:rPr lang="sk-SK" dirty="0" smtClean="0"/>
              <a:t>$</a:t>
            </a:r>
            <a:r>
              <a:rPr lang="sk-SK" dirty="0" err="1" smtClean="0"/>
              <a:t>skript</a:t>
            </a:r>
            <a:r>
              <a:rPr lang="sk-SK" dirty="0" smtClean="0"/>
              <a:t> = "funkcia </a:t>
            </a:r>
            <a:r>
              <a:rPr lang="sk-SK" dirty="0" err="1" smtClean="0"/>
              <a:t>napis</a:t>
            </a:r>
            <a:r>
              <a:rPr lang="sk-SK" dirty="0" smtClean="0"/>
              <a:t>()"; </a:t>
            </a:r>
          </a:p>
          <a:p>
            <a:r>
              <a:rPr lang="sk-SK" dirty="0" smtClean="0"/>
              <a:t>echo "Toto je $</a:t>
            </a:r>
            <a:r>
              <a:rPr lang="sk-SK" dirty="0" err="1" smtClean="0"/>
              <a:t>skript</a:t>
            </a:r>
            <a:r>
              <a:rPr lang="sk-SK" dirty="0" smtClean="0"/>
              <a:t>."; </a:t>
            </a:r>
          </a:p>
          <a:p>
            <a:r>
              <a:rPr lang="sk-SK" dirty="0" smtClean="0"/>
              <a:t>} </a:t>
            </a:r>
          </a:p>
          <a:p>
            <a:endParaRPr lang="sk-SK" dirty="0" smtClean="0"/>
          </a:p>
          <a:p>
            <a:r>
              <a:rPr lang="sk-SK" dirty="0" err="1" smtClean="0"/>
              <a:t>napis</a:t>
            </a:r>
            <a:r>
              <a:rPr lang="sk-SK" dirty="0" smtClean="0"/>
              <a:t>(); ?&gt;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251520" y="5589240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endParaRPr lang="sk-SK" i="1" dirty="0" smtClean="0"/>
          </a:p>
          <a:p>
            <a:r>
              <a:rPr lang="sk-SK" dirty="0" smtClean="0"/>
              <a:t>Toto je funkcia </a:t>
            </a:r>
            <a:r>
              <a:rPr lang="sk-SK" dirty="0" err="1" smtClean="0"/>
              <a:t>napis</a:t>
            </a:r>
            <a:r>
              <a:rPr lang="sk-SK" dirty="0" smtClean="0"/>
              <a:t>().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466912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836712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ĺžnik 5"/>
          <p:cNvSpPr/>
          <p:nvPr/>
        </p:nvSpPr>
        <p:spPr>
          <a:xfrm>
            <a:off x="179512" y="913938"/>
            <a:ext cx="8784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14. Príkazy </a:t>
            </a:r>
            <a:r>
              <a:rPr lang="sk-SK" b="1" dirty="0" smtClean="0"/>
              <a:t>SQL nad databázou </a:t>
            </a:r>
            <a:r>
              <a:rPr lang="sk-SK" b="1" dirty="0" err="1" smtClean="0"/>
              <a:t>MySQL</a:t>
            </a:r>
            <a:r>
              <a:rPr lang="sk-SK" b="1" dirty="0" smtClean="0"/>
              <a:t>:</a:t>
            </a:r>
          </a:p>
          <a:p>
            <a:endParaRPr lang="sk-SK" dirty="0"/>
          </a:p>
          <a:p>
            <a:pPr marL="342900" indent="-342900">
              <a:buAutoNum type="arabicPeriod"/>
            </a:pPr>
            <a:r>
              <a:rPr lang="sk-SK" dirty="0" err="1" smtClean="0"/>
              <a:t>Create</a:t>
            </a:r>
            <a:r>
              <a:rPr lang="sk-SK" dirty="0" smtClean="0"/>
              <a:t> </a:t>
            </a:r>
            <a:r>
              <a:rPr lang="sk-SK" dirty="0" err="1" smtClean="0"/>
              <a:t>database</a:t>
            </a:r>
            <a:endParaRPr lang="sk-SK" dirty="0" smtClean="0"/>
          </a:p>
          <a:p>
            <a:pPr marL="342900" indent="-342900">
              <a:buFontTx/>
              <a:buAutoNum type="arabicPeriod"/>
            </a:pPr>
            <a:r>
              <a:rPr lang="sk-SK" dirty="0" err="1"/>
              <a:t>Create</a:t>
            </a:r>
            <a:r>
              <a:rPr lang="sk-SK" dirty="0"/>
              <a:t> table – vytvorenie tabuľky v databáze </a:t>
            </a:r>
            <a:endParaRPr lang="sk-SK" dirty="0" smtClean="0"/>
          </a:p>
          <a:p>
            <a:pPr marL="342900" indent="-342900">
              <a:buAutoNum type="arabicPeriod"/>
            </a:pPr>
            <a:r>
              <a:rPr lang="sk-SK" dirty="0" err="1" smtClean="0"/>
              <a:t>Alter</a:t>
            </a:r>
            <a:r>
              <a:rPr lang="sk-SK" dirty="0" smtClean="0"/>
              <a:t> table  - úprava tabuľky</a:t>
            </a:r>
          </a:p>
          <a:p>
            <a:pPr marL="342900" indent="-342900">
              <a:buAutoNum type="arabicPeriod"/>
            </a:pPr>
            <a:r>
              <a:rPr lang="sk-SK" dirty="0" err="1" smtClean="0"/>
              <a:t>Delete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 table – vymaž z tabuľky</a:t>
            </a:r>
          </a:p>
          <a:p>
            <a:pPr marL="342900" indent="-342900">
              <a:buAutoNum type="arabicPeriod"/>
            </a:pPr>
            <a:r>
              <a:rPr lang="sk-SK" dirty="0" smtClean="0"/>
              <a:t>Drop table – odstráň tabuľku</a:t>
            </a:r>
          </a:p>
          <a:p>
            <a:pPr marL="342900" indent="-342900">
              <a:buAutoNum type="arabicPeriod"/>
            </a:pPr>
            <a:r>
              <a:rPr lang="sk-SK" dirty="0" err="1" smtClean="0"/>
              <a:t>Insert</a:t>
            </a:r>
            <a:r>
              <a:rPr lang="sk-SK" dirty="0" smtClean="0"/>
              <a:t> table – vlož do tabuľky</a:t>
            </a:r>
          </a:p>
          <a:p>
            <a:pPr marL="342900" indent="-342900">
              <a:buAutoNum type="arabicPeriod"/>
            </a:pPr>
            <a:r>
              <a:rPr lang="sk-SK" dirty="0" err="1" smtClean="0"/>
              <a:t>Select</a:t>
            </a:r>
            <a:r>
              <a:rPr lang="sk-SK" dirty="0" smtClean="0"/>
              <a:t> table – vyber z tabuľky</a:t>
            </a:r>
          </a:p>
          <a:p>
            <a:pPr marL="342900" indent="-342900">
              <a:buAutoNum type="arabicPeriod"/>
            </a:pPr>
            <a:r>
              <a:rPr lang="sk-SK" dirty="0" err="1" smtClean="0"/>
              <a:t>Update</a:t>
            </a:r>
            <a:r>
              <a:rPr lang="sk-SK" dirty="0" smtClean="0"/>
              <a:t> table – oprav údaje v tabuľke</a:t>
            </a:r>
          </a:p>
          <a:p>
            <a:pPr marL="342900" indent="-342900">
              <a:buAutoNum type="arabicPeriod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4421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BlokTextu 7"/>
          <p:cNvSpPr txBox="1"/>
          <p:nvPr/>
        </p:nvSpPr>
        <p:spPr>
          <a:xfrm>
            <a:off x="251520" y="836712"/>
            <a:ext cx="19702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15. Externé </a:t>
            </a:r>
            <a:r>
              <a:rPr lang="sk-SK" b="1" dirty="0" smtClean="0"/>
              <a:t>súbory</a:t>
            </a:r>
            <a:endParaRPr lang="sk-SK" dirty="0"/>
          </a:p>
          <a:p>
            <a:r>
              <a:rPr lang="sk-SK" dirty="0" err="1" smtClean="0"/>
              <a:t>Include</a:t>
            </a:r>
            <a:r>
              <a:rPr lang="sk-SK" dirty="0" smtClean="0"/>
              <a:t>()</a:t>
            </a:r>
          </a:p>
          <a:p>
            <a:r>
              <a:rPr lang="sk-SK" dirty="0" err="1" smtClean="0"/>
              <a:t>Require</a:t>
            </a:r>
            <a:r>
              <a:rPr lang="sk-SK" dirty="0" smtClean="0"/>
              <a:t>()</a:t>
            </a:r>
          </a:p>
          <a:p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251520" y="1844824"/>
            <a:ext cx="66967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Funkcie</a:t>
            </a:r>
          </a:p>
          <a:p>
            <a:endParaRPr lang="sk-SK" dirty="0"/>
          </a:p>
          <a:p>
            <a:r>
              <a:rPr lang="sk-SK" dirty="0" err="1" smtClean="0"/>
              <a:t>function</a:t>
            </a:r>
            <a:r>
              <a:rPr lang="sk-SK" dirty="0" smtClean="0"/>
              <a:t> </a:t>
            </a:r>
            <a:r>
              <a:rPr lang="sk-SK" dirty="0" err="1" smtClean="0"/>
              <a:t>nazov_funkcie</a:t>
            </a:r>
            <a:r>
              <a:rPr lang="sk-SK" dirty="0" smtClean="0"/>
              <a:t>() </a:t>
            </a:r>
          </a:p>
          <a:p>
            <a:r>
              <a:rPr lang="sk-SK" dirty="0" smtClean="0"/>
              <a:t>{ telo funkcie }</a:t>
            </a:r>
          </a:p>
          <a:p>
            <a:endParaRPr lang="sk-SK" dirty="0"/>
          </a:p>
          <a:p>
            <a:r>
              <a:rPr lang="sk-SK" i="1" dirty="0" smtClean="0"/>
              <a:t>Príklad:</a:t>
            </a:r>
          </a:p>
          <a:p>
            <a:endParaRPr lang="sk-SK" dirty="0"/>
          </a:p>
          <a:p>
            <a:r>
              <a:rPr lang="sk-SK" dirty="0" smtClean="0"/>
              <a:t>&lt;?</a:t>
            </a:r>
            <a:r>
              <a:rPr lang="sk-SK" dirty="0" err="1" smtClean="0"/>
              <a:t>php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function</a:t>
            </a:r>
            <a:r>
              <a:rPr lang="sk-SK" dirty="0" smtClean="0"/>
              <a:t> </a:t>
            </a:r>
            <a:r>
              <a:rPr lang="sk-SK" dirty="0" err="1" smtClean="0"/>
              <a:t>napis</a:t>
            </a:r>
            <a:r>
              <a:rPr lang="sk-SK" dirty="0" smtClean="0"/>
              <a:t>() </a:t>
            </a:r>
          </a:p>
          <a:p>
            <a:r>
              <a:rPr lang="sk-SK" dirty="0" smtClean="0"/>
              <a:t>{ </a:t>
            </a:r>
          </a:p>
          <a:p>
            <a:r>
              <a:rPr lang="sk-SK" dirty="0" smtClean="0"/>
              <a:t>$</a:t>
            </a:r>
            <a:r>
              <a:rPr lang="sk-SK" dirty="0" err="1" smtClean="0"/>
              <a:t>skript</a:t>
            </a:r>
            <a:r>
              <a:rPr lang="sk-SK" dirty="0" smtClean="0"/>
              <a:t> = "funkcia </a:t>
            </a:r>
            <a:r>
              <a:rPr lang="sk-SK" dirty="0" err="1" smtClean="0"/>
              <a:t>napis</a:t>
            </a:r>
            <a:r>
              <a:rPr lang="sk-SK" dirty="0" smtClean="0"/>
              <a:t>()"; </a:t>
            </a:r>
          </a:p>
          <a:p>
            <a:r>
              <a:rPr lang="sk-SK" dirty="0" smtClean="0"/>
              <a:t>echo "Toto je $</a:t>
            </a:r>
            <a:r>
              <a:rPr lang="sk-SK" dirty="0" err="1" smtClean="0"/>
              <a:t>skript</a:t>
            </a:r>
            <a:r>
              <a:rPr lang="sk-SK" dirty="0" smtClean="0"/>
              <a:t>."; </a:t>
            </a:r>
          </a:p>
          <a:p>
            <a:r>
              <a:rPr lang="sk-SK" dirty="0" smtClean="0"/>
              <a:t>} </a:t>
            </a:r>
          </a:p>
          <a:p>
            <a:r>
              <a:rPr lang="sk-SK" dirty="0" err="1" smtClean="0"/>
              <a:t>napis</a:t>
            </a:r>
            <a:r>
              <a:rPr lang="sk-SK" dirty="0" smtClean="0"/>
              <a:t>(); ?&gt;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251520" y="5934670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r>
              <a:rPr lang="sk-SK" dirty="0" smtClean="0"/>
              <a:t>Toto je funkcia </a:t>
            </a:r>
            <a:r>
              <a:rPr lang="sk-SK" dirty="0" err="1" smtClean="0"/>
              <a:t>napis</a:t>
            </a:r>
            <a:r>
              <a:rPr lang="sk-SK" dirty="0" smtClean="0"/>
              <a:t>().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21457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20688"/>
            <a:ext cx="8409429" cy="589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395536" y="107340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Textový editor </a:t>
            </a:r>
            <a:r>
              <a:rPr lang="sk-SK" b="1" dirty="0" err="1" smtClean="0"/>
              <a:t>PsPad</a:t>
            </a:r>
            <a:endParaRPr lang="sk-SK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404664"/>
            <a:ext cx="82809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Tvorba internetových stránok</a:t>
            </a:r>
          </a:p>
          <a:p>
            <a:endParaRPr lang="sk-SK" b="1" dirty="0"/>
          </a:p>
          <a:p>
            <a:r>
              <a:rPr lang="sk-SK" b="1" dirty="0" smtClean="0">
                <a:solidFill>
                  <a:srgbClr val="FF0000"/>
                </a:solidFill>
              </a:rPr>
              <a:t>POJMY:</a:t>
            </a:r>
          </a:p>
          <a:p>
            <a:endParaRPr lang="sk-SK" b="1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HTML</a:t>
            </a:r>
            <a:r>
              <a:rPr lang="sk-SK" dirty="0" smtClean="0"/>
              <a:t> -  </a:t>
            </a:r>
            <a:r>
              <a:rPr lang="sk-SK" b="1" dirty="0" smtClean="0"/>
              <a:t>Hypertextový značkový jazyk</a:t>
            </a:r>
            <a:r>
              <a:rPr lang="sk-SK" dirty="0" smtClean="0"/>
              <a:t> je značkový jazyk určený na vytváranie webových stránok a iných informácií zobraziteľných vo webovom prehliadači. </a:t>
            </a:r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Kaskádové štýly</a:t>
            </a:r>
            <a:r>
              <a:rPr lang="sk-SK" dirty="0" smtClean="0"/>
              <a:t> alebo </a:t>
            </a:r>
            <a:r>
              <a:rPr lang="sk-SK" b="1" dirty="0" err="1" smtClean="0"/>
              <a:t>CSS</a:t>
            </a:r>
            <a:r>
              <a:rPr lang="sk-SK" dirty="0" smtClean="0"/>
              <a:t>  je všeobecné rozšírenie  jazyka HTML. </a:t>
            </a:r>
            <a:r>
              <a:rPr lang="sk-SK" dirty="0" err="1" smtClean="0"/>
              <a:t>CSS</a:t>
            </a:r>
            <a:r>
              <a:rPr lang="sk-SK" dirty="0" smtClean="0"/>
              <a:t>  je jednoduchý mechanizmus na vizuálne formátovanie internetových dokumentov (grafika).</a:t>
            </a:r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err="1" smtClean="0"/>
              <a:t>Java</a:t>
            </a:r>
            <a:r>
              <a:rPr lang="sk-SK" b="1" dirty="0" smtClean="0"/>
              <a:t> </a:t>
            </a:r>
            <a:r>
              <a:rPr lang="sk-SK" b="1" dirty="0" err="1"/>
              <a:t>S</a:t>
            </a:r>
            <a:r>
              <a:rPr lang="sk-SK" b="1" dirty="0" err="1" smtClean="0"/>
              <a:t>cript</a:t>
            </a:r>
            <a:r>
              <a:rPr lang="sk-SK" dirty="0" smtClean="0"/>
              <a:t> – programovací jazyk – spúšťa sa na strane klienta v prehliadači.</a:t>
            </a:r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err="1" smtClean="0"/>
              <a:t>PHP</a:t>
            </a:r>
            <a:r>
              <a:rPr lang="sk-SK" dirty="0" smtClean="0"/>
              <a:t> – programovací jazyk – používa sa najmä na programovanie </a:t>
            </a:r>
            <a:r>
              <a:rPr lang="sk-SK" dirty="0" err="1" smtClean="0"/>
              <a:t>klient-server</a:t>
            </a:r>
            <a:r>
              <a:rPr lang="sk-SK" dirty="0" smtClean="0"/>
              <a:t> aplikácií (na strane servera) a pre vývoj dynamických webových stránok</a:t>
            </a:r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r>
              <a:rPr lang="sk-SK" b="1" dirty="0" smtClean="0"/>
              <a:t>SQL </a:t>
            </a:r>
            <a:r>
              <a:rPr lang="sk-SK" dirty="0" smtClean="0"/>
              <a:t>- </a:t>
            </a:r>
            <a:r>
              <a:rPr lang="sk-SK" dirty="0" err="1" smtClean="0"/>
              <a:t>Structured</a:t>
            </a:r>
            <a:r>
              <a:rPr lang="sk-SK" dirty="0" smtClean="0"/>
              <a:t> </a:t>
            </a:r>
            <a:r>
              <a:rPr lang="sk-SK" dirty="0" err="1" smtClean="0"/>
              <a:t>Query</a:t>
            </a:r>
            <a:r>
              <a:rPr lang="sk-SK" dirty="0" smtClean="0"/>
              <a:t> </a:t>
            </a:r>
            <a:r>
              <a:rPr lang="sk-SK" dirty="0" err="1" smtClean="0"/>
              <a:t>Language</a:t>
            </a:r>
            <a:r>
              <a:rPr lang="sk-SK" dirty="0" smtClean="0"/>
              <a:t>  - štruktúrovaný vyhľadávací jazyk (príkazy </a:t>
            </a:r>
            <a:r>
              <a:rPr lang="sk-SK" dirty="0" err="1" smtClean="0"/>
              <a:t>napr</a:t>
            </a:r>
            <a:r>
              <a:rPr lang="sk-SK" dirty="0" smtClean="0"/>
              <a:t>: </a:t>
            </a:r>
            <a:r>
              <a:rPr lang="sk-SK" dirty="0" err="1" smtClean="0"/>
              <a:t>select</a:t>
            </a:r>
            <a:r>
              <a:rPr lang="sk-SK" dirty="0" smtClean="0"/>
              <a:t>, </a:t>
            </a:r>
            <a:r>
              <a:rPr lang="sk-SK" dirty="0" err="1" smtClean="0"/>
              <a:t>insert</a:t>
            </a:r>
            <a:r>
              <a:rPr lang="sk-SK" dirty="0" smtClean="0"/>
              <a:t>, </a:t>
            </a:r>
            <a:r>
              <a:rPr lang="sk-SK" dirty="0" err="1" smtClean="0"/>
              <a:t>delete</a:t>
            </a:r>
            <a:r>
              <a:rPr lang="sk-SK" dirty="0" smtClean="0"/>
              <a:t>, </a:t>
            </a:r>
            <a:r>
              <a:rPr lang="sk-SK" dirty="0" err="1" smtClean="0"/>
              <a:t>update</a:t>
            </a:r>
            <a:r>
              <a:rPr lang="sk-SK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endParaRPr lang="sk-SK" dirty="0" smtClean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endParaRPr lang="sk-SK" dirty="0" smtClean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  <a:p>
            <a:pPr marL="285750" indent="-285750">
              <a:buFont typeface="Arial" pitchFamily="34" charset="0"/>
              <a:buChar char="•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4568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260648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Značkový jazyk HTML</a:t>
            </a:r>
            <a:endParaRPr lang="sk-SK" b="1" dirty="0" smtClean="0">
              <a:solidFill>
                <a:srgbClr val="FF0000"/>
              </a:solidFill>
            </a:endParaRPr>
          </a:p>
          <a:p>
            <a:endParaRPr lang="sk-SK" b="1" dirty="0" smtClean="0"/>
          </a:p>
          <a:p>
            <a:endParaRPr lang="sk-SK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620688"/>
            <a:ext cx="88924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Hlavi</a:t>
            </a:r>
            <a:r>
              <a:rPr lang="sk-SK" b="1" dirty="0" err="1" smtClean="0"/>
              <a:t>čka</a:t>
            </a:r>
            <a:r>
              <a:rPr lang="sk-SK" b="1" dirty="0" smtClean="0"/>
              <a:t> webu:</a:t>
            </a:r>
          </a:p>
          <a:p>
            <a:r>
              <a:rPr lang="sk-SK" dirty="0" smtClean="0"/>
              <a:t>&lt;!DOCTYPE html PUBLIC "-//W3C//DTD XHTML 1.0 </a:t>
            </a:r>
            <a:r>
              <a:rPr lang="sk-SK" dirty="0" err="1" smtClean="0"/>
              <a:t>Transitional</a:t>
            </a:r>
            <a:r>
              <a:rPr lang="sk-SK" dirty="0" smtClean="0"/>
              <a:t>//EN" "http://www.w3.org/TR/xhtml1/DTD/xhtml1-transitional.dtd"&gt; </a:t>
            </a:r>
          </a:p>
          <a:p>
            <a:r>
              <a:rPr lang="sk-SK" dirty="0" smtClean="0"/>
              <a:t>&lt;html xmlns="http://www.w3.org/1999/xhtml"&gt; </a:t>
            </a:r>
          </a:p>
          <a:p>
            <a:r>
              <a:rPr lang="sk-SK" dirty="0" smtClean="0"/>
              <a:t>&lt;</a:t>
            </a:r>
            <a:r>
              <a:rPr lang="sk-SK" b="1" dirty="0" err="1" smtClean="0"/>
              <a:t>head</a:t>
            </a:r>
            <a:r>
              <a:rPr lang="sk-SK" dirty="0" smtClean="0"/>
              <a:t>&gt; </a:t>
            </a:r>
            <a:r>
              <a:rPr lang="sk-SK" dirty="0" smtClean="0"/>
              <a:t> .... Hlavička webu</a:t>
            </a:r>
            <a:endParaRPr lang="sk-SK" dirty="0" smtClean="0"/>
          </a:p>
          <a:p>
            <a:r>
              <a:rPr lang="sk-SK" dirty="0" smtClean="0"/>
              <a:t>&lt;</a:t>
            </a:r>
            <a:r>
              <a:rPr lang="sk-SK" b="1" dirty="0" err="1" smtClean="0"/>
              <a:t>title</a:t>
            </a:r>
            <a:r>
              <a:rPr lang="sk-SK" dirty="0" smtClean="0"/>
              <a:t>&gt;Spojená škola v Martine&lt;/</a:t>
            </a:r>
            <a:r>
              <a:rPr lang="sk-SK" dirty="0" err="1" smtClean="0"/>
              <a:t>title</a:t>
            </a:r>
            <a:r>
              <a:rPr lang="sk-SK" dirty="0" smtClean="0"/>
              <a:t>&gt; </a:t>
            </a:r>
            <a:r>
              <a:rPr lang="sk-SK" dirty="0" smtClean="0"/>
              <a:t>.... Názov webu</a:t>
            </a:r>
            <a:endParaRPr lang="sk-SK" dirty="0" smtClean="0"/>
          </a:p>
          <a:p>
            <a:r>
              <a:rPr lang="sk-SK" dirty="0" smtClean="0"/>
              <a:t>&lt;</a:t>
            </a:r>
            <a:r>
              <a:rPr lang="sk-SK" dirty="0" err="1" smtClean="0"/>
              <a:t>meta</a:t>
            </a:r>
            <a:r>
              <a:rPr lang="sk-SK" dirty="0" smtClean="0"/>
              <a:t> </a:t>
            </a:r>
            <a:r>
              <a:rPr lang="sk-SK" dirty="0" err="1" smtClean="0"/>
              <a:t>http-equiv="Content-Type</a:t>
            </a:r>
            <a:r>
              <a:rPr lang="sk-SK" dirty="0" smtClean="0"/>
              <a:t>" </a:t>
            </a:r>
            <a:r>
              <a:rPr lang="sk-SK" dirty="0" err="1" smtClean="0"/>
              <a:t>content="text</a:t>
            </a:r>
            <a:r>
              <a:rPr lang="sk-SK" dirty="0" smtClean="0"/>
              <a:t>/html; </a:t>
            </a:r>
            <a:r>
              <a:rPr lang="sk-SK" b="1" dirty="0" smtClean="0"/>
              <a:t>charset</a:t>
            </a:r>
            <a:r>
              <a:rPr lang="sk-SK" dirty="0" smtClean="0"/>
              <a:t>=utf-8" </a:t>
            </a:r>
            <a:r>
              <a:rPr lang="sk-SK" dirty="0" smtClean="0"/>
              <a:t>/&gt; </a:t>
            </a:r>
            <a:r>
              <a:rPr lang="sk-SK" dirty="0" smtClean="0"/>
              <a:t>...znaková </a:t>
            </a:r>
            <a:r>
              <a:rPr lang="sk-SK" dirty="0" err="1" smtClean="0"/>
              <a:t>sada</a:t>
            </a:r>
            <a:r>
              <a:rPr lang="sk-SK" dirty="0" smtClean="0"/>
              <a:t> </a:t>
            </a:r>
            <a:endParaRPr lang="sk-SK" dirty="0" smtClean="0"/>
          </a:p>
          <a:p>
            <a:r>
              <a:rPr lang="sk-SK" dirty="0" smtClean="0"/>
              <a:t>&lt;</a:t>
            </a:r>
            <a:r>
              <a:rPr lang="sk-SK" dirty="0" err="1" smtClean="0"/>
              <a:t>meta</a:t>
            </a:r>
            <a:r>
              <a:rPr lang="sk-SK" dirty="0" smtClean="0"/>
              <a:t> </a:t>
            </a:r>
            <a:r>
              <a:rPr lang="sk-SK" dirty="0" err="1" smtClean="0"/>
              <a:t>name="</a:t>
            </a:r>
            <a:r>
              <a:rPr lang="sk-SK" b="1" dirty="0" err="1" smtClean="0"/>
              <a:t>autho</a:t>
            </a:r>
            <a:r>
              <a:rPr lang="sk-SK" dirty="0" err="1" smtClean="0"/>
              <a:t>r</a:t>
            </a:r>
            <a:r>
              <a:rPr lang="sk-SK" dirty="0" smtClean="0"/>
              <a:t>" </a:t>
            </a:r>
            <a:r>
              <a:rPr lang="sk-SK" dirty="0" err="1" smtClean="0"/>
              <a:t>content="Jozko</a:t>
            </a:r>
            <a:r>
              <a:rPr lang="sk-SK" dirty="0" smtClean="0"/>
              <a:t> </a:t>
            </a:r>
            <a:r>
              <a:rPr lang="sk-SK" dirty="0" err="1" smtClean="0"/>
              <a:t>Mrkvicka</a:t>
            </a:r>
            <a:r>
              <a:rPr lang="sk-SK" dirty="0" smtClean="0"/>
              <a:t>, </a:t>
            </a:r>
            <a:r>
              <a:rPr lang="sk-SK" dirty="0" err="1" smtClean="0"/>
              <a:t>jozko.mrkvicka@gmail.com</a:t>
            </a:r>
            <a:r>
              <a:rPr lang="sk-SK" dirty="0" smtClean="0"/>
              <a:t>" /&gt; </a:t>
            </a:r>
          </a:p>
          <a:p>
            <a:r>
              <a:rPr lang="sk-SK" dirty="0" smtClean="0"/>
              <a:t>&lt;</a:t>
            </a:r>
            <a:r>
              <a:rPr lang="sk-SK" dirty="0" err="1" smtClean="0"/>
              <a:t>meta</a:t>
            </a:r>
            <a:r>
              <a:rPr lang="sk-SK" dirty="0" smtClean="0"/>
              <a:t> </a:t>
            </a:r>
            <a:r>
              <a:rPr lang="sk-SK" dirty="0" err="1" smtClean="0"/>
              <a:t>name="</a:t>
            </a:r>
            <a:r>
              <a:rPr lang="sk-SK" b="1" dirty="0" err="1" smtClean="0"/>
              <a:t>copyrigh</a:t>
            </a:r>
            <a:r>
              <a:rPr lang="sk-SK" dirty="0" err="1" smtClean="0"/>
              <a:t>t</a:t>
            </a:r>
            <a:r>
              <a:rPr lang="sk-SK" dirty="0" smtClean="0"/>
              <a:t>" </a:t>
            </a:r>
            <a:r>
              <a:rPr lang="sk-SK" dirty="0" err="1" smtClean="0"/>
              <a:t>content</a:t>
            </a:r>
            <a:r>
              <a:rPr lang="sk-SK" dirty="0" smtClean="0"/>
              <a:t>="(c) 2011, </a:t>
            </a:r>
            <a:r>
              <a:rPr lang="sk-SK" dirty="0" err="1" smtClean="0"/>
              <a:t>Datacom.eu</a:t>
            </a:r>
            <a:r>
              <a:rPr lang="sk-SK" dirty="0" smtClean="0"/>
              <a:t> s.r.o." /&gt; </a:t>
            </a:r>
          </a:p>
          <a:p>
            <a:r>
              <a:rPr lang="sk-SK" dirty="0" smtClean="0"/>
              <a:t>&lt;</a:t>
            </a:r>
            <a:r>
              <a:rPr lang="sk-SK" dirty="0" err="1" smtClean="0"/>
              <a:t>meta</a:t>
            </a:r>
            <a:r>
              <a:rPr lang="sk-SK" dirty="0" smtClean="0"/>
              <a:t> </a:t>
            </a:r>
            <a:r>
              <a:rPr lang="sk-SK" dirty="0" err="1" smtClean="0"/>
              <a:t>name="</a:t>
            </a:r>
            <a:r>
              <a:rPr lang="sk-SK" b="1" dirty="0" err="1" smtClean="0"/>
              <a:t>keywords</a:t>
            </a:r>
            <a:r>
              <a:rPr lang="sk-SK" dirty="0" smtClean="0"/>
              <a:t>" </a:t>
            </a:r>
            <a:r>
              <a:rPr lang="sk-SK" dirty="0" err="1" smtClean="0"/>
              <a:t>content="stredná</a:t>
            </a:r>
            <a:r>
              <a:rPr lang="sk-SK" dirty="0" smtClean="0"/>
              <a:t> škola, spojená škola, Martin, športová škola" /&gt; &lt;</a:t>
            </a:r>
            <a:r>
              <a:rPr lang="sk-SK" dirty="0" err="1" smtClean="0"/>
              <a:t>meta</a:t>
            </a:r>
            <a:r>
              <a:rPr lang="sk-SK" dirty="0" smtClean="0"/>
              <a:t> </a:t>
            </a:r>
            <a:r>
              <a:rPr lang="sk-SK" dirty="0" err="1" smtClean="0"/>
              <a:t>name</a:t>
            </a:r>
            <a:r>
              <a:rPr lang="sk-SK" b="1" dirty="0" err="1" smtClean="0"/>
              <a:t>="description</a:t>
            </a:r>
            <a:r>
              <a:rPr lang="sk-SK" dirty="0" smtClean="0"/>
              <a:t>" </a:t>
            </a:r>
            <a:r>
              <a:rPr lang="sk-SK" dirty="0" err="1" smtClean="0"/>
              <a:t>content="stredná</a:t>
            </a:r>
            <a:r>
              <a:rPr lang="sk-SK" dirty="0" smtClean="0"/>
              <a:t> škola, spojená škola, Martin, športová škola" /&gt;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/head</a:t>
            </a:r>
            <a:r>
              <a:rPr lang="en-US" dirty="0" smtClean="0"/>
              <a:t>&gt;</a:t>
            </a:r>
          </a:p>
          <a:p>
            <a:endParaRPr lang="sk-SK" dirty="0" smtClean="0"/>
          </a:p>
          <a:p>
            <a:r>
              <a:rPr lang="sk-SK" b="1" dirty="0" smtClean="0"/>
              <a:t>Obsah webu:</a:t>
            </a:r>
            <a:endParaRPr lang="en-US" b="1" dirty="0" smtClean="0"/>
          </a:p>
          <a:p>
            <a:r>
              <a:rPr lang="en-US" dirty="0" smtClean="0"/>
              <a:t>&lt;</a:t>
            </a:r>
            <a:r>
              <a:rPr lang="en-US" b="1" dirty="0" smtClean="0"/>
              <a:t>body</a:t>
            </a:r>
            <a:r>
              <a:rPr lang="en-US" dirty="0" smtClean="0"/>
              <a:t>&gt;</a:t>
            </a:r>
            <a:r>
              <a:rPr lang="sk-SK" dirty="0" smtClean="0"/>
              <a:t> ... začiatok obsahu webovej stránky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p</a:t>
            </a:r>
            <a:r>
              <a:rPr lang="en-US" dirty="0" smtClean="0"/>
              <a:t>&gt;text&lt;/p&gt; … o</a:t>
            </a:r>
            <a:r>
              <a:rPr lang="sk-SK" dirty="0" smtClean="0"/>
              <a:t>značenie odseku</a:t>
            </a:r>
          </a:p>
          <a:p>
            <a:r>
              <a:rPr lang="en-US" dirty="0" smtClean="0"/>
              <a:t>&lt;</a:t>
            </a:r>
            <a:r>
              <a:rPr lang="sk-SK" b="1" dirty="0" smtClean="0"/>
              <a:t>div</a:t>
            </a:r>
            <a:r>
              <a:rPr lang="en-US" dirty="0" smtClean="0"/>
              <a:t>&gt;text&lt;/</a:t>
            </a:r>
            <a:r>
              <a:rPr lang="sk-SK" dirty="0" smtClean="0"/>
              <a:t>div</a:t>
            </a:r>
            <a:r>
              <a:rPr lang="en-US" dirty="0" smtClean="0"/>
              <a:t>&gt; … o</a:t>
            </a:r>
            <a:r>
              <a:rPr lang="sk-SK" dirty="0" smtClean="0"/>
              <a:t>značenie bloku</a:t>
            </a:r>
          </a:p>
          <a:p>
            <a:r>
              <a:rPr lang="en-US" dirty="0" smtClean="0"/>
              <a:t>&lt;</a:t>
            </a:r>
            <a:r>
              <a:rPr lang="en-US" b="1" dirty="0" err="1" smtClean="0"/>
              <a:t>img</a:t>
            </a:r>
            <a:r>
              <a:rPr lang="en-US" b="1" dirty="0" smtClean="0"/>
              <a:t> </a:t>
            </a:r>
            <a:r>
              <a:rPr lang="en-US" b="1" dirty="0" err="1" smtClean="0"/>
              <a:t>src</a:t>
            </a:r>
            <a:r>
              <a:rPr lang="en-US" dirty="0" smtClean="0"/>
              <a:t>=“obrazok.jpg”/&gt; …</a:t>
            </a:r>
            <a:r>
              <a:rPr lang="sk-SK" dirty="0" err="1" smtClean="0"/>
              <a:t>zorazenie</a:t>
            </a:r>
            <a:r>
              <a:rPr lang="sk-SK" dirty="0" smtClean="0"/>
              <a:t> obrázka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table</a:t>
            </a:r>
            <a:r>
              <a:rPr lang="en-US" dirty="0" smtClean="0"/>
              <a:t>&gt;&lt;</a:t>
            </a:r>
            <a:r>
              <a:rPr lang="en-US" b="1" dirty="0" err="1" smtClean="0"/>
              <a:t>tr</a:t>
            </a:r>
            <a:r>
              <a:rPr lang="en-US" dirty="0" smtClean="0"/>
              <a:t>&gt;&lt;</a:t>
            </a:r>
            <a:r>
              <a:rPr lang="en-US" b="1" dirty="0" smtClean="0"/>
              <a:t>td</a:t>
            </a:r>
            <a:r>
              <a:rPr lang="en-US" dirty="0" smtClean="0"/>
              <a:t>&gt;&lt;</a:t>
            </a:r>
            <a:r>
              <a:rPr lang="en-US" b="1" dirty="0" smtClean="0"/>
              <a:t>/td</a:t>
            </a:r>
            <a:r>
              <a:rPr lang="en-US" dirty="0" smtClean="0"/>
              <a:t>&gt;&lt;</a:t>
            </a:r>
            <a:r>
              <a:rPr lang="en-US" b="1" dirty="0" smtClean="0"/>
              <a:t>/</a:t>
            </a:r>
            <a:r>
              <a:rPr lang="en-US" b="1" dirty="0" err="1" smtClean="0"/>
              <a:t>tr</a:t>
            </a:r>
            <a:r>
              <a:rPr lang="en-US" dirty="0" smtClean="0"/>
              <a:t>&gt;&lt;</a:t>
            </a:r>
            <a:r>
              <a:rPr lang="en-US" b="1" dirty="0" smtClean="0"/>
              <a:t>/table</a:t>
            </a:r>
            <a:r>
              <a:rPr lang="en-US" dirty="0" smtClean="0"/>
              <a:t>&gt; … </a:t>
            </a:r>
            <a:r>
              <a:rPr lang="en-US" dirty="0" err="1" smtClean="0"/>
              <a:t>tabu</a:t>
            </a:r>
            <a:r>
              <a:rPr lang="sk-SK" dirty="0" err="1" smtClean="0"/>
              <a:t>ľka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b="1" dirty="0" smtClean="0"/>
              <a:t>/body</a:t>
            </a:r>
            <a:r>
              <a:rPr lang="en-US" dirty="0" smtClean="0"/>
              <a:t>&gt;</a:t>
            </a:r>
            <a:r>
              <a:rPr lang="sk-SK" dirty="0" smtClean="0"/>
              <a:t> ... Koniec obsahu webovej stránky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332656"/>
            <a:ext cx="828092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</a:t>
            </a:r>
            <a:r>
              <a:rPr lang="sk-SK" b="1" dirty="0" err="1" smtClean="0"/>
              <a:t>ul</a:t>
            </a:r>
            <a:r>
              <a:rPr lang="en-US" dirty="0" smtClean="0"/>
              <a:t>&gt;&lt;</a:t>
            </a:r>
            <a:r>
              <a:rPr lang="en-US" b="1" dirty="0" err="1" smtClean="0"/>
              <a:t>li</a:t>
            </a:r>
            <a:r>
              <a:rPr lang="en-US" dirty="0" smtClean="0"/>
              <a:t>&gt;text&lt;/</a:t>
            </a:r>
            <a:r>
              <a:rPr lang="en-US" dirty="0" err="1" smtClean="0"/>
              <a:t>li</a:t>
            </a:r>
            <a:r>
              <a:rPr lang="en-US" dirty="0" smtClean="0"/>
              <a:t>&gt;&lt;/</a:t>
            </a:r>
            <a:r>
              <a:rPr lang="sk-SK" dirty="0" err="1" smtClean="0"/>
              <a:t>ul</a:t>
            </a:r>
            <a:r>
              <a:rPr lang="en-US" dirty="0" smtClean="0"/>
              <a:t>&gt; … o</a:t>
            </a:r>
            <a:r>
              <a:rPr lang="sk-SK" dirty="0" smtClean="0"/>
              <a:t>značenie od</a:t>
            </a:r>
            <a:r>
              <a:rPr lang="en-US" dirty="0" smtClean="0"/>
              <a:t>r</a:t>
            </a:r>
            <a:r>
              <a:rPr lang="sk-SK" dirty="0" err="1" smtClean="0"/>
              <a:t>ážok</a:t>
            </a:r>
            <a:endParaRPr lang="sk-SK" dirty="0" smtClean="0"/>
          </a:p>
          <a:p>
            <a:r>
              <a:rPr lang="en-US" dirty="0" smtClean="0"/>
              <a:t>&lt;</a:t>
            </a:r>
            <a:r>
              <a:rPr lang="en-US" b="1" dirty="0" smtClean="0"/>
              <a:t>hr/</a:t>
            </a:r>
            <a:r>
              <a:rPr lang="en-US" dirty="0" smtClean="0"/>
              <a:t>&gt; … </a:t>
            </a:r>
            <a:r>
              <a:rPr lang="en-US" dirty="0" err="1" smtClean="0"/>
              <a:t>vodorovn</a:t>
            </a:r>
            <a:r>
              <a:rPr lang="sk-SK" dirty="0" smtClean="0"/>
              <a:t>á čiara</a:t>
            </a:r>
          </a:p>
          <a:p>
            <a:r>
              <a:rPr lang="en-US" dirty="0" smtClean="0"/>
              <a:t>&lt;</a:t>
            </a:r>
            <a:r>
              <a:rPr lang="en-US" b="1" dirty="0" err="1" smtClean="0"/>
              <a:t>br</a:t>
            </a:r>
            <a:r>
              <a:rPr lang="en-US" b="1" dirty="0" smtClean="0"/>
              <a:t>/</a:t>
            </a:r>
            <a:r>
              <a:rPr lang="en-US" dirty="0" smtClean="0"/>
              <a:t>&gt; … pr</a:t>
            </a:r>
            <a:r>
              <a:rPr lang="sk-SK" dirty="0" err="1" smtClean="0"/>
              <a:t>ázdny</a:t>
            </a:r>
            <a:r>
              <a:rPr lang="sk-SK" dirty="0" smtClean="0"/>
              <a:t> riadok</a:t>
            </a:r>
          </a:p>
          <a:p>
            <a:r>
              <a:rPr lang="sk-SK" dirty="0" smtClean="0"/>
              <a:t>&lt;</a:t>
            </a:r>
            <a:r>
              <a:rPr lang="sk-SK" b="1" dirty="0" err="1" smtClean="0"/>
              <a:t>script</a:t>
            </a:r>
            <a:r>
              <a:rPr lang="sk-SK" dirty="0" smtClean="0"/>
              <a:t> </a:t>
            </a:r>
            <a:r>
              <a:rPr lang="sk-SK" dirty="0" err="1" smtClean="0"/>
              <a:t>type="text</a:t>
            </a:r>
            <a:r>
              <a:rPr lang="sk-SK" dirty="0" smtClean="0"/>
              <a:t>/</a:t>
            </a:r>
            <a:r>
              <a:rPr lang="sk-SK" dirty="0" err="1" smtClean="0"/>
              <a:t>javascript</a:t>
            </a:r>
            <a:r>
              <a:rPr lang="sk-SK" dirty="0" smtClean="0"/>
              <a:t>" </a:t>
            </a:r>
            <a:r>
              <a:rPr lang="sk-SK" dirty="0" err="1" smtClean="0"/>
              <a:t>src="</a:t>
            </a:r>
            <a:r>
              <a:rPr lang="sk-SK" dirty="0" err="1" smtClean="0">
                <a:hlinkClick r:id="rId2"/>
              </a:rPr>
              <a:t>fsmenu.js</a:t>
            </a:r>
            <a:r>
              <a:rPr lang="sk-SK" dirty="0" smtClean="0"/>
              <a:t>"&gt;&lt;/</a:t>
            </a:r>
            <a:r>
              <a:rPr lang="sk-SK" dirty="0" err="1" smtClean="0"/>
              <a:t>script</a:t>
            </a:r>
            <a:r>
              <a:rPr lang="sk-SK" dirty="0" smtClean="0"/>
              <a:t>&gt; ... vykonanie </a:t>
            </a:r>
            <a:r>
              <a:rPr lang="sk-SK" dirty="0" err="1" smtClean="0"/>
              <a:t>scrriptu</a:t>
            </a:r>
            <a:endParaRPr lang="sk-SK" dirty="0" smtClean="0"/>
          </a:p>
          <a:p>
            <a:r>
              <a:rPr lang="en-US" dirty="0" smtClean="0"/>
              <a:t>&lt;</a:t>
            </a:r>
            <a:r>
              <a:rPr lang="en-US" b="1" dirty="0" smtClean="0"/>
              <a:t>form</a:t>
            </a:r>
            <a:r>
              <a:rPr lang="en-US" dirty="0" smtClean="0"/>
              <a:t>&gt;&lt;/form&gt; … </a:t>
            </a:r>
            <a:r>
              <a:rPr lang="en-US" dirty="0" err="1" smtClean="0"/>
              <a:t>formul</a:t>
            </a:r>
            <a:r>
              <a:rPr lang="sk-SK" dirty="0" smtClean="0"/>
              <a:t>ár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h1</a:t>
            </a:r>
            <a:r>
              <a:rPr lang="en-US" dirty="0" smtClean="0"/>
              <a:t>&gt;</a:t>
            </a:r>
            <a:r>
              <a:rPr lang="en-US" dirty="0" err="1" smtClean="0"/>
              <a:t>Nadpis</a:t>
            </a:r>
            <a:r>
              <a:rPr lang="en-US" dirty="0" smtClean="0"/>
              <a:t>&lt;/h1&gt; … </a:t>
            </a:r>
            <a:r>
              <a:rPr lang="en-US" dirty="0" err="1" smtClean="0"/>
              <a:t>nadpis</a:t>
            </a:r>
            <a:r>
              <a:rPr lang="en-US" dirty="0" smtClean="0"/>
              <a:t> 1. </a:t>
            </a:r>
            <a:r>
              <a:rPr lang="sk-SK" dirty="0" smtClean="0"/>
              <a:t>úrovne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h</a:t>
            </a:r>
            <a:r>
              <a:rPr lang="sk-SK" b="1" dirty="0" smtClean="0"/>
              <a:t>6</a:t>
            </a:r>
            <a:r>
              <a:rPr lang="en-US" dirty="0" smtClean="0"/>
              <a:t>&gt;</a:t>
            </a:r>
            <a:r>
              <a:rPr lang="en-US" dirty="0" err="1" smtClean="0"/>
              <a:t>Nadpis</a:t>
            </a:r>
            <a:r>
              <a:rPr lang="en-US" dirty="0" smtClean="0"/>
              <a:t>&lt;/h</a:t>
            </a:r>
            <a:r>
              <a:rPr lang="sk-SK" dirty="0" smtClean="0"/>
              <a:t>6</a:t>
            </a:r>
            <a:r>
              <a:rPr lang="en-US" dirty="0" smtClean="0"/>
              <a:t>&gt; … </a:t>
            </a:r>
            <a:r>
              <a:rPr lang="en-US" dirty="0" err="1" smtClean="0"/>
              <a:t>nadpis</a:t>
            </a:r>
            <a:r>
              <a:rPr lang="en-US" dirty="0" smtClean="0"/>
              <a:t> </a:t>
            </a:r>
            <a:r>
              <a:rPr lang="sk-SK" dirty="0" smtClean="0"/>
              <a:t>6</a:t>
            </a:r>
            <a:r>
              <a:rPr lang="en-US" dirty="0" smtClean="0"/>
              <a:t>. </a:t>
            </a:r>
            <a:r>
              <a:rPr lang="sk-SK" dirty="0" smtClean="0"/>
              <a:t>úrovne</a:t>
            </a:r>
          </a:p>
          <a:p>
            <a:r>
              <a:rPr lang="sk-SK" dirty="0" smtClean="0"/>
              <a:t>&lt;</a:t>
            </a:r>
            <a:r>
              <a:rPr lang="sk-SK" b="1" dirty="0" smtClean="0"/>
              <a:t>a  </a:t>
            </a:r>
            <a:r>
              <a:rPr lang="sk-SK" b="1" dirty="0" err="1" smtClean="0"/>
              <a:t>href</a:t>
            </a:r>
            <a:r>
              <a:rPr lang="sk-SK" b="1" dirty="0" smtClean="0"/>
              <a:t> </a:t>
            </a:r>
            <a:r>
              <a:rPr lang="sk-SK" dirty="0" smtClean="0"/>
              <a:t>=„</a:t>
            </a:r>
            <a:r>
              <a:rPr lang="sk-SK" dirty="0" err="1" smtClean="0"/>
              <a:t>odpoved.htm</a:t>
            </a:r>
            <a:r>
              <a:rPr lang="sk-SK" dirty="0" smtClean="0"/>
              <a:t>"&gt;áno&lt;/a&gt; ... Odkaz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input</a:t>
            </a:r>
            <a:r>
              <a:rPr lang="en-US" dirty="0" smtClean="0"/>
              <a:t> type="text" name="search”</a:t>
            </a:r>
            <a:r>
              <a:rPr lang="sk-SK" dirty="0" smtClean="0"/>
              <a:t> /</a:t>
            </a:r>
            <a:r>
              <a:rPr lang="en-US" dirty="0" smtClean="0"/>
              <a:t>&gt; </a:t>
            </a:r>
            <a:r>
              <a:rPr lang="sk-SK" dirty="0" smtClean="0"/>
              <a:t> ...vstup údaja, vloženie </a:t>
            </a:r>
            <a:r>
              <a:rPr lang="sk-SK" dirty="0" smtClean="0"/>
              <a:t>premennej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input</a:t>
            </a:r>
            <a:r>
              <a:rPr lang="en-US" dirty="0" smtClean="0"/>
              <a:t> type</a:t>
            </a:r>
            <a:r>
              <a:rPr lang="en-US" dirty="0" smtClean="0"/>
              <a:t>=„</a:t>
            </a:r>
            <a:r>
              <a:rPr lang="sk-SK" dirty="0" err="1" smtClean="0"/>
              <a:t>radio</a:t>
            </a:r>
            <a:r>
              <a:rPr lang="en-US" dirty="0" smtClean="0"/>
              <a:t>" </a:t>
            </a:r>
            <a:r>
              <a:rPr lang="en-US" dirty="0" smtClean="0"/>
              <a:t>name="search”</a:t>
            </a:r>
            <a:r>
              <a:rPr lang="sk-SK" dirty="0" smtClean="0"/>
              <a:t> /</a:t>
            </a:r>
            <a:r>
              <a:rPr lang="en-US" dirty="0" smtClean="0"/>
              <a:t>&gt; </a:t>
            </a:r>
            <a:r>
              <a:rPr lang="sk-SK" dirty="0" smtClean="0"/>
              <a:t> ...vstup </a:t>
            </a:r>
            <a:r>
              <a:rPr lang="sk-SK" dirty="0" smtClean="0"/>
              <a:t>údaja</a:t>
            </a:r>
            <a:r>
              <a:rPr lang="sk-SK" dirty="0" smtClean="0"/>
              <a:t> </a:t>
            </a:r>
            <a:r>
              <a:rPr lang="sk-SK" dirty="0" smtClean="0"/>
              <a:t>typ </a:t>
            </a:r>
            <a:r>
              <a:rPr lang="sk-SK" dirty="0" err="1" smtClean="0"/>
              <a:t>radio</a:t>
            </a:r>
            <a:r>
              <a:rPr lang="en-US" dirty="0" smtClean="0"/>
              <a:t>, v</a:t>
            </a:r>
            <a:r>
              <a:rPr lang="sk-SK" dirty="0" err="1" smtClean="0"/>
              <a:t>ýber</a:t>
            </a:r>
            <a:r>
              <a:rPr lang="sk-SK" dirty="0" smtClean="0"/>
              <a:t> 1 z možností</a:t>
            </a:r>
          </a:p>
          <a:p>
            <a:r>
              <a:rPr lang="en-US" dirty="0" smtClean="0"/>
              <a:t>&lt;</a:t>
            </a:r>
            <a:r>
              <a:rPr lang="en-US" b="1" dirty="0" smtClean="0"/>
              <a:t>input</a:t>
            </a:r>
            <a:r>
              <a:rPr lang="en-US" dirty="0" smtClean="0"/>
              <a:t> type</a:t>
            </a:r>
            <a:r>
              <a:rPr lang="en-US" dirty="0" smtClean="0"/>
              <a:t>=„</a:t>
            </a:r>
            <a:r>
              <a:rPr lang="sk-SK" dirty="0" err="1" smtClean="0"/>
              <a:t>select</a:t>
            </a:r>
            <a:r>
              <a:rPr lang="en-US" dirty="0" smtClean="0"/>
              <a:t>" </a:t>
            </a:r>
            <a:r>
              <a:rPr lang="en-US" dirty="0" smtClean="0"/>
              <a:t>name="search”</a:t>
            </a:r>
            <a:r>
              <a:rPr lang="sk-SK" dirty="0" smtClean="0"/>
              <a:t> /</a:t>
            </a:r>
            <a:r>
              <a:rPr lang="en-US" dirty="0" smtClean="0"/>
              <a:t>&gt; </a:t>
            </a:r>
            <a:r>
              <a:rPr lang="sk-SK" dirty="0" smtClean="0"/>
              <a:t> ...vstup údaja </a:t>
            </a:r>
            <a:r>
              <a:rPr lang="sk-SK" dirty="0" smtClean="0"/>
              <a:t>– výber zo zoznamu</a:t>
            </a:r>
            <a:endParaRPr lang="sk-SK" dirty="0" smtClean="0"/>
          </a:p>
          <a:p>
            <a:r>
              <a:rPr lang="en-US" dirty="0" smtClean="0"/>
              <a:t>&lt;</a:t>
            </a:r>
            <a:r>
              <a:rPr lang="sk-SK" b="1" dirty="0" err="1" smtClean="0"/>
              <a:t>textarea</a:t>
            </a:r>
            <a:r>
              <a:rPr lang="en-US" dirty="0" smtClean="0"/>
              <a:t>&gt; </a:t>
            </a:r>
            <a:r>
              <a:rPr lang="sk-SK" dirty="0" smtClean="0"/>
              <a:t>text</a:t>
            </a:r>
            <a:r>
              <a:rPr lang="en-US" dirty="0" smtClean="0"/>
              <a:t> </a:t>
            </a:r>
            <a:r>
              <a:rPr lang="en-US" dirty="0" smtClean="0"/>
              <a:t>&lt;/</a:t>
            </a:r>
            <a:r>
              <a:rPr lang="en-US" dirty="0" smtClean="0"/>
              <a:t> </a:t>
            </a:r>
            <a:r>
              <a:rPr lang="sk-SK" dirty="0" err="1" smtClean="0"/>
              <a:t>textarea</a:t>
            </a:r>
            <a:r>
              <a:rPr lang="en-US" dirty="0" smtClean="0"/>
              <a:t>&gt;</a:t>
            </a:r>
            <a:r>
              <a:rPr lang="sk-SK" dirty="0" smtClean="0"/>
              <a:t> </a:t>
            </a:r>
            <a:r>
              <a:rPr lang="sk-SK" dirty="0" smtClean="0"/>
              <a:t>...vstup </a:t>
            </a:r>
            <a:r>
              <a:rPr lang="sk-SK" dirty="0" smtClean="0"/>
              <a:t>údaja – viacriadkový vstup</a:t>
            </a:r>
            <a:endParaRPr lang="sk-SK" dirty="0" smtClean="0"/>
          </a:p>
          <a:p>
            <a:r>
              <a:rPr lang="en-US" dirty="0" smtClean="0"/>
              <a:t>&lt;</a:t>
            </a:r>
            <a:r>
              <a:rPr lang="en-US" b="1" dirty="0" smtClean="0"/>
              <a:t>b</a:t>
            </a:r>
            <a:r>
              <a:rPr lang="en-US" dirty="0" smtClean="0"/>
              <a:t>&gt;text&lt;/b&gt; ….. </a:t>
            </a:r>
            <a:r>
              <a:rPr lang="sk-SK" dirty="0" smtClean="0"/>
              <a:t>z</a:t>
            </a:r>
            <a:r>
              <a:rPr lang="sk-SK" dirty="0" smtClean="0"/>
              <a:t>výraznenie textu</a:t>
            </a:r>
          </a:p>
          <a:p>
            <a:r>
              <a:rPr lang="en-US" dirty="0" smtClean="0"/>
              <a:t>&lt;</a:t>
            </a:r>
            <a:r>
              <a:rPr lang="sk-SK" b="1" dirty="0" smtClean="0"/>
              <a:t>i</a:t>
            </a:r>
            <a:r>
              <a:rPr lang="en-US" dirty="0" smtClean="0"/>
              <a:t>&gt;text&lt;/</a:t>
            </a:r>
            <a:r>
              <a:rPr lang="sk-SK" dirty="0" smtClean="0"/>
              <a:t>i</a:t>
            </a:r>
            <a:r>
              <a:rPr lang="en-US" dirty="0" smtClean="0"/>
              <a:t>&gt; </a:t>
            </a:r>
            <a:r>
              <a:rPr lang="en-US" dirty="0" smtClean="0"/>
              <a:t>….. </a:t>
            </a:r>
            <a:r>
              <a:rPr lang="sk-SK" dirty="0" smtClean="0"/>
              <a:t>š</a:t>
            </a:r>
            <a:r>
              <a:rPr lang="sk-SK" dirty="0" smtClean="0"/>
              <a:t>ikmý text</a:t>
            </a:r>
          </a:p>
          <a:p>
            <a:r>
              <a:rPr lang="en-US" dirty="0" smtClean="0"/>
              <a:t>&lt;</a:t>
            </a:r>
            <a:r>
              <a:rPr lang="sk-SK" b="1" dirty="0" smtClean="0"/>
              <a:t>u</a:t>
            </a:r>
            <a:r>
              <a:rPr lang="en-US" dirty="0" smtClean="0"/>
              <a:t>&gt;text&lt;/</a:t>
            </a:r>
            <a:r>
              <a:rPr lang="sk-SK" dirty="0" smtClean="0"/>
              <a:t>u</a:t>
            </a:r>
            <a:r>
              <a:rPr lang="en-US" dirty="0" smtClean="0"/>
              <a:t>&gt; </a:t>
            </a:r>
            <a:r>
              <a:rPr lang="en-US" dirty="0" smtClean="0"/>
              <a:t>….. </a:t>
            </a:r>
            <a:r>
              <a:rPr lang="sk-SK" dirty="0" smtClean="0"/>
              <a:t>podčiarknutý text</a:t>
            </a:r>
          </a:p>
          <a:p>
            <a:r>
              <a:rPr lang="en-US" dirty="0" smtClean="0"/>
              <a:t>&lt;table </a:t>
            </a:r>
            <a:r>
              <a:rPr lang="en-US" b="1" dirty="0" smtClean="0"/>
              <a:t>background</a:t>
            </a:r>
            <a:r>
              <a:rPr lang="en-US" dirty="0" smtClean="0"/>
              <a:t>=“#</a:t>
            </a:r>
            <a:r>
              <a:rPr lang="en-US" dirty="0" err="1" smtClean="0"/>
              <a:t>ffffff</a:t>
            </a:r>
            <a:r>
              <a:rPr lang="en-US" dirty="0" smtClean="0"/>
              <a:t>” &gt; …. </a:t>
            </a:r>
            <a:r>
              <a:rPr lang="sk-SK" dirty="0" err="1" smtClean="0"/>
              <a:t>p</a:t>
            </a:r>
            <a:r>
              <a:rPr lang="en-US" dirty="0" err="1" smtClean="0"/>
              <a:t>ozadie</a:t>
            </a:r>
            <a:r>
              <a:rPr lang="en-US" dirty="0" smtClean="0"/>
              <a:t> </a:t>
            </a:r>
            <a:r>
              <a:rPr lang="en-US" dirty="0" err="1" smtClean="0"/>
              <a:t>tabu</a:t>
            </a:r>
            <a:r>
              <a:rPr lang="sk-SK" dirty="0" err="1" smtClean="0"/>
              <a:t>ľky</a:t>
            </a:r>
            <a:endParaRPr lang="sk-SK" dirty="0" smtClean="0"/>
          </a:p>
          <a:p>
            <a:r>
              <a:rPr lang="fr-FR" dirty="0" smtClean="0"/>
              <a:t>&lt;</a:t>
            </a:r>
            <a:r>
              <a:rPr lang="fr-FR" b="1" dirty="0" smtClean="0"/>
              <a:t>font</a:t>
            </a:r>
            <a:r>
              <a:rPr lang="fr-FR" dirty="0" smtClean="0"/>
              <a:t> face="Arial" size="2</a:t>
            </a:r>
            <a:r>
              <a:rPr lang="fr-FR" dirty="0" smtClean="0"/>
              <a:t>"&gt;text </a:t>
            </a:r>
            <a:r>
              <a:rPr lang="en-US" dirty="0" smtClean="0"/>
              <a:t>…. </a:t>
            </a:r>
            <a:r>
              <a:rPr lang="en-US" dirty="0" err="1" smtClean="0"/>
              <a:t>p</a:t>
            </a:r>
            <a:r>
              <a:rPr lang="en-US" dirty="0" err="1" smtClean="0"/>
              <a:t>arametre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endParaRPr lang="en-US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sp>
        <p:nvSpPr>
          <p:cNvPr id="3" name="BlokTextu 2"/>
          <p:cNvSpPr txBox="1"/>
          <p:nvPr/>
        </p:nvSpPr>
        <p:spPr>
          <a:xfrm>
            <a:off x="251520" y="980728"/>
            <a:ext cx="8784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1. Základná </a:t>
            </a:r>
            <a:r>
              <a:rPr lang="sk-SK" b="1" dirty="0" smtClean="0"/>
              <a:t>syntax zápisu PHP kódu:</a:t>
            </a:r>
            <a:endParaRPr lang="sk-SK" dirty="0"/>
          </a:p>
          <a:p>
            <a:r>
              <a:rPr lang="sk-SK" dirty="0" smtClean="0"/>
              <a:t>&lt;? </a:t>
            </a:r>
            <a:r>
              <a:rPr lang="sk-SK" dirty="0" smtClean="0"/>
              <a:t>echo "Najjednoduchšia SGML spracovateľská inštrukcia."; ?&gt; 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251520" y="171358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2. Čas a dátum:</a:t>
            </a:r>
          </a:p>
          <a:p>
            <a:r>
              <a:rPr lang="sk-SK" dirty="0" smtClean="0"/>
              <a:t>&lt;</a:t>
            </a:r>
            <a:r>
              <a:rPr lang="sk-SK" dirty="0" smtClean="0"/>
              <a:t>p&gt;Aktuálny čas: </a:t>
            </a:r>
            <a:r>
              <a:rPr lang="sk-SK" b="1" dirty="0" smtClean="0"/>
              <a:t>&lt;?</a:t>
            </a:r>
            <a:r>
              <a:rPr lang="sk-SK" b="1" dirty="0" err="1" smtClean="0"/>
              <a:t>php</a:t>
            </a:r>
            <a:r>
              <a:rPr lang="sk-SK" b="1" dirty="0" smtClean="0"/>
              <a:t> echo </a:t>
            </a:r>
            <a:r>
              <a:rPr lang="sk-SK" b="1" dirty="0" err="1" smtClean="0"/>
              <a:t>Date</a:t>
            </a:r>
            <a:r>
              <a:rPr lang="sk-SK" b="1" dirty="0" smtClean="0"/>
              <a:t>("</a:t>
            </a:r>
            <a:r>
              <a:rPr lang="sk-SK" b="1" dirty="0" err="1" smtClean="0"/>
              <a:t>d.m.Y</a:t>
            </a:r>
            <a:r>
              <a:rPr lang="sk-SK" b="1" dirty="0" smtClean="0"/>
              <a:t> H:i:s"); ?&gt;</a:t>
            </a:r>
            <a:r>
              <a:rPr lang="sk-SK" dirty="0" smtClean="0"/>
              <a:t>&lt;/p&gt; </a:t>
            </a:r>
          </a:p>
          <a:p>
            <a:endParaRPr lang="sk-SK" dirty="0"/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ĺžnik 16"/>
          <p:cNvSpPr/>
          <p:nvPr/>
        </p:nvSpPr>
        <p:spPr>
          <a:xfrm>
            <a:off x="251520" y="24336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dirty="0" smtClean="0"/>
              <a:t>3. Príkaz </a:t>
            </a:r>
            <a:r>
              <a:rPr lang="sk-SK" b="1" dirty="0" smtClean="0"/>
              <a:t>echo – výpis textu</a:t>
            </a:r>
            <a:endParaRPr lang="sk-SK" b="1" dirty="0" smtClean="0"/>
          </a:p>
          <a:p>
            <a:r>
              <a:rPr lang="sk-SK" dirty="0" smtClean="0"/>
              <a:t>&lt;?</a:t>
            </a:r>
            <a:r>
              <a:rPr lang="sk-SK" dirty="0" err="1" smtClean="0"/>
              <a:t>php</a:t>
            </a:r>
            <a:r>
              <a:rPr lang="sk-SK" dirty="0" smtClean="0"/>
              <a:t> </a:t>
            </a:r>
            <a:r>
              <a:rPr lang="sk-SK" b="1" dirty="0" smtClean="0"/>
              <a:t>echo</a:t>
            </a:r>
            <a:r>
              <a:rPr lang="sk-SK" dirty="0" smtClean="0"/>
              <a:t> "tento text je napísaný v PHP"; ?&gt;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323528" y="3068960"/>
            <a:ext cx="28035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r>
              <a:rPr lang="sk-SK" dirty="0" smtClean="0"/>
              <a:t>tento text je napísaný v </a:t>
            </a:r>
            <a:r>
              <a:rPr lang="sk-SK" dirty="0" err="1" smtClean="0"/>
              <a:t>PHP</a:t>
            </a:r>
            <a:endParaRPr lang="sk-SK" dirty="0"/>
          </a:p>
          <a:p>
            <a:endParaRPr lang="sk-SK" dirty="0"/>
          </a:p>
        </p:txBody>
      </p:sp>
      <p:sp>
        <p:nvSpPr>
          <p:cNvPr id="19" name="BlokTextu 18"/>
          <p:cNvSpPr txBox="1"/>
          <p:nvPr/>
        </p:nvSpPr>
        <p:spPr>
          <a:xfrm>
            <a:off x="323528" y="3868013"/>
            <a:ext cx="2649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4. Poznámky a komentáre</a:t>
            </a:r>
            <a:endParaRPr lang="sk-SK" b="1" dirty="0"/>
          </a:p>
        </p:txBody>
      </p:sp>
      <p:sp>
        <p:nvSpPr>
          <p:cNvPr id="20" name="BlokTextu 19"/>
          <p:cNvSpPr txBox="1"/>
          <p:nvPr/>
        </p:nvSpPr>
        <p:spPr>
          <a:xfrm>
            <a:off x="323528" y="4228053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&lt;?</a:t>
            </a:r>
            <a:r>
              <a:rPr lang="sk-SK" dirty="0" err="1" smtClean="0"/>
              <a:t>php</a:t>
            </a:r>
            <a:r>
              <a:rPr lang="sk-SK" dirty="0" smtClean="0"/>
              <a:t> echo "Toto je test&lt;br /&gt;"; </a:t>
            </a:r>
          </a:p>
          <a:p>
            <a:r>
              <a:rPr lang="sk-SK" dirty="0" smtClean="0"/>
              <a:t>// Toto je jednoriadkový komentár typu C++ </a:t>
            </a:r>
          </a:p>
          <a:p>
            <a:r>
              <a:rPr lang="sk-SK" dirty="0" smtClean="0"/>
              <a:t>/* Toto je viacriadkový komentár a </a:t>
            </a:r>
            <a:r>
              <a:rPr lang="sk-SK" dirty="0" err="1" smtClean="0"/>
              <a:t>ješte</a:t>
            </a:r>
            <a:r>
              <a:rPr lang="sk-SK" dirty="0" smtClean="0"/>
              <a:t> jeden riadok komentára */ </a:t>
            </a:r>
          </a:p>
          <a:p>
            <a:r>
              <a:rPr lang="sk-SK" dirty="0" smtClean="0"/>
              <a:t>echo "Toto je ďalší test"; </a:t>
            </a:r>
            <a:r>
              <a:rPr lang="sk-SK" dirty="0" smtClean="0"/>
              <a:t>?&gt;</a:t>
            </a:r>
          </a:p>
          <a:p>
            <a:endParaRPr lang="sk-SK" dirty="0" smtClean="0"/>
          </a:p>
          <a:p>
            <a:r>
              <a:rPr lang="sk-SK" i="1" dirty="0" smtClean="0"/>
              <a:t>Výsledok:</a:t>
            </a:r>
          </a:p>
          <a:p>
            <a:r>
              <a:rPr lang="pl-PL" dirty="0" smtClean="0"/>
              <a:t>Toto je test</a:t>
            </a:r>
            <a:br>
              <a:rPr lang="pl-PL" dirty="0" smtClean="0"/>
            </a:br>
            <a:r>
              <a:rPr lang="pl-PL" dirty="0" smtClean="0"/>
              <a:t>Toto je ďalší test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77988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>
            <a:off x="323528" y="6381328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lokTextu 1"/>
          <p:cNvSpPr txBox="1"/>
          <p:nvPr/>
        </p:nvSpPr>
        <p:spPr>
          <a:xfrm>
            <a:off x="309752" y="1043444"/>
            <a:ext cx="37397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5. Premenné (nemusia sa deklarovať)</a:t>
            </a:r>
          </a:p>
          <a:p>
            <a:endParaRPr lang="sk-SK" dirty="0"/>
          </a:p>
          <a:p>
            <a:r>
              <a:rPr lang="it-IT" dirty="0" smtClean="0"/>
              <a:t>$meno = "Martin"; </a:t>
            </a:r>
            <a:endParaRPr lang="sk-SK" dirty="0" smtClean="0"/>
          </a:p>
          <a:p>
            <a:r>
              <a:rPr lang="it-IT" dirty="0" smtClean="0"/>
              <a:t>$meno_priezvisko = "Martin Kukan"; </a:t>
            </a:r>
            <a:endParaRPr lang="sk-SK" dirty="0" smtClean="0"/>
          </a:p>
          <a:p>
            <a:r>
              <a:rPr lang="it-IT" dirty="0" smtClean="0"/>
              <a:t>$_meno = "Martin";</a:t>
            </a:r>
            <a:endParaRPr lang="sk-SK" dirty="0"/>
          </a:p>
        </p:txBody>
      </p:sp>
      <p:sp>
        <p:nvSpPr>
          <p:cNvPr id="3" name="Obdĺžnik 2"/>
          <p:cNvSpPr/>
          <p:nvPr/>
        </p:nvSpPr>
        <p:spPr>
          <a:xfrm>
            <a:off x="323528" y="2780928"/>
            <a:ext cx="6984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V </a:t>
            </a:r>
            <a:r>
              <a:rPr lang="sk-SK" b="1" dirty="0" err="1" smtClean="0"/>
              <a:t>php</a:t>
            </a:r>
            <a:r>
              <a:rPr lang="sk-SK" b="1" dirty="0" smtClean="0"/>
              <a:t> rozlišujeme tieto typy premenných:</a:t>
            </a:r>
          </a:p>
          <a:p>
            <a:endParaRPr lang="sk-S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znakový reťazec</a:t>
            </a:r>
            <a:r>
              <a:rPr lang="sk-SK" dirty="0" smtClean="0"/>
              <a:t> (</a:t>
            </a:r>
            <a:r>
              <a:rPr lang="sk-SK" dirty="0" err="1" smtClean="0"/>
              <a:t>string</a:t>
            </a:r>
            <a:r>
              <a:rPr lang="sk-SK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celé číslo</a:t>
            </a:r>
            <a:r>
              <a:rPr lang="sk-SK" dirty="0" smtClean="0"/>
              <a:t> (</a:t>
            </a:r>
            <a:r>
              <a:rPr lang="sk-SK" dirty="0" err="1" smtClean="0"/>
              <a:t>integer</a:t>
            </a:r>
            <a:r>
              <a:rPr lang="sk-SK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desatinné číslo</a:t>
            </a:r>
            <a:r>
              <a:rPr lang="sk-SK" dirty="0" smtClean="0"/>
              <a:t> (</a:t>
            </a:r>
            <a:r>
              <a:rPr lang="sk-SK" dirty="0" err="1" smtClean="0"/>
              <a:t>double</a:t>
            </a:r>
            <a:r>
              <a:rPr lang="sk-SK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pole</a:t>
            </a:r>
            <a:r>
              <a:rPr lang="sk-SK" dirty="0" smtClean="0"/>
              <a:t> (</a:t>
            </a:r>
            <a:r>
              <a:rPr lang="sk-SK" dirty="0" err="1" smtClean="0"/>
              <a:t>array</a:t>
            </a:r>
            <a:r>
              <a:rPr lang="sk-SK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objekt</a:t>
            </a:r>
            <a:r>
              <a:rPr lang="sk-SK" dirty="0" smtClean="0"/>
              <a:t> (</a:t>
            </a:r>
            <a:r>
              <a:rPr lang="sk-SK" dirty="0" err="1" smtClean="0"/>
              <a:t>object</a:t>
            </a:r>
            <a:r>
              <a:rPr lang="sk-SK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booleovský typ</a:t>
            </a:r>
            <a:r>
              <a:rPr lang="sk-SK" dirty="0" smtClean="0"/>
              <a:t> (</a:t>
            </a:r>
            <a:r>
              <a:rPr lang="sk-SK" dirty="0" err="1" smtClean="0"/>
              <a:t>boolean</a:t>
            </a:r>
            <a:r>
              <a:rPr lang="sk-SK" dirty="0" smtClean="0"/>
              <a:t> - </a:t>
            </a:r>
            <a:r>
              <a:rPr lang="sk-SK" dirty="0" err="1" smtClean="0"/>
              <a:t>true</a:t>
            </a:r>
            <a:r>
              <a:rPr lang="sk-SK" dirty="0" smtClean="0"/>
              <a:t>, </a:t>
            </a:r>
            <a:r>
              <a:rPr lang="sk-SK" dirty="0" err="1" smtClean="0"/>
              <a:t>false</a:t>
            </a:r>
            <a:r>
              <a:rPr lang="sk-SK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premenná bez hodnoty</a:t>
            </a:r>
            <a:r>
              <a:rPr lang="sk-SK" dirty="0" smtClean="0"/>
              <a:t> - prázdna (</a:t>
            </a:r>
            <a:r>
              <a:rPr lang="sk-SK" dirty="0" err="1" smtClean="0"/>
              <a:t>NULL</a:t>
            </a:r>
            <a:r>
              <a:rPr lang="sk-SK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i="1" dirty="0" smtClean="0"/>
              <a:t>globálne premenné</a:t>
            </a:r>
            <a:r>
              <a:rPr lang="sk-SK" dirty="0" smtClean="0"/>
              <a:t> - podporované od verzie </a:t>
            </a:r>
            <a:r>
              <a:rPr lang="sk-SK" dirty="0" err="1" smtClean="0"/>
              <a:t>php</a:t>
            </a:r>
            <a:r>
              <a:rPr lang="sk-SK" dirty="0" smtClean="0"/>
              <a:t> 4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958298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BlokTextu 11"/>
          <p:cNvSpPr txBox="1"/>
          <p:nvPr/>
        </p:nvSpPr>
        <p:spPr>
          <a:xfrm>
            <a:off x="323528" y="1052736"/>
            <a:ext cx="1991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6</a:t>
            </a:r>
            <a:r>
              <a:rPr lang="sk-SK" b="1" dirty="0" smtClean="0"/>
              <a:t>. Logické operácie</a:t>
            </a:r>
          </a:p>
          <a:p>
            <a:endParaRPr lang="sk-SK" dirty="0"/>
          </a:p>
          <a:p>
            <a:endParaRPr lang="sk-SK" dirty="0"/>
          </a:p>
        </p:txBody>
      </p:sp>
      <p:graphicFrame>
        <p:nvGraphicFramePr>
          <p:cNvPr id="13" name="Tabuľ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360278"/>
              </p:ext>
            </p:extLst>
          </p:nvPr>
        </p:nvGraphicFramePr>
        <p:xfrm>
          <a:off x="539552" y="1923648"/>
          <a:ext cx="8229600" cy="30175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r>
                        <a:rPr lang="sk-SK" b="1" dirty="0" smtClean="0"/>
                        <a:t>Logický </a:t>
                      </a:r>
                      <a:r>
                        <a:rPr lang="sk-SK" b="1" dirty="0"/>
                        <a:t>operátor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/>
                        <a:t>Príklad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rovnosť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==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nerovnosť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!=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je väčší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&lt;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je menší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&gt;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väčší alebo rovný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&lt;=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menší alebo rovný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&gt;=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a zároveň ...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&amp;&amp;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alebo ...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||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sk-SK"/>
                        <a:t>negácia (opak)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!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8323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40466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0000"/>
                </a:solidFill>
              </a:rPr>
              <a:t>PHP</a:t>
            </a:r>
            <a:r>
              <a:rPr lang="sk-SK" b="1" dirty="0" smtClean="0">
                <a:solidFill>
                  <a:srgbClr val="FF0000"/>
                </a:solidFill>
              </a:rPr>
              <a:t> – ZÁKLADY JAZYKA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179512" y="77399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lokTextu 3"/>
          <p:cNvSpPr txBox="1"/>
          <p:nvPr/>
        </p:nvSpPr>
        <p:spPr>
          <a:xfrm>
            <a:off x="323528" y="980728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7</a:t>
            </a:r>
            <a:r>
              <a:rPr lang="sk-SK" b="1" dirty="0" smtClean="0"/>
              <a:t>. Matematické operácie</a:t>
            </a:r>
          </a:p>
          <a:p>
            <a:endParaRPr lang="sk-SK" b="1" dirty="0"/>
          </a:p>
          <a:p>
            <a:r>
              <a:rPr lang="sk-SK" i="1" dirty="0" smtClean="0"/>
              <a:t>Príklad:</a:t>
            </a:r>
          </a:p>
          <a:p>
            <a:r>
              <a:rPr lang="sk-SK" dirty="0" smtClean="0"/>
              <a:t>$a = 1; </a:t>
            </a:r>
          </a:p>
          <a:p>
            <a:r>
              <a:rPr lang="sk-SK" dirty="0" smtClean="0"/>
              <a:t>$b = 1.1; </a:t>
            </a:r>
          </a:p>
          <a:p>
            <a:r>
              <a:rPr lang="sk-SK" dirty="0" smtClean="0"/>
              <a:t>$c = $a + $b; </a:t>
            </a:r>
          </a:p>
          <a:p>
            <a:r>
              <a:rPr lang="sk-SK" dirty="0" smtClean="0"/>
              <a:t>$d = $c + "</a:t>
            </a:r>
            <a:r>
              <a:rPr lang="sk-SK" dirty="0" err="1" smtClean="0"/>
              <a:t>6th</a:t>
            </a:r>
            <a:r>
              <a:rPr lang="sk-SK" dirty="0" smtClean="0"/>
              <a:t>"; </a:t>
            </a:r>
          </a:p>
          <a:p>
            <a:r>
              <a:rPr lang="sk-SK" dirty="0" smtClean="0"/>
              <a:t>echo $c; </a:t>
            </a:r>
          </a:p>
          <a:p>
            <a:r>
              <a:rPr lang="sk-SK" dirty="0" smtClean="0"/>
              <a:t>echo $d;</a:t>
            </a:r>
            <a:endParaRPr lang="sk-SK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395536" y="3645024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i="1" dirty="0" smtClean="0"/>
              <a:t>Výsledok:</a:t>
            </a:r>
          </a:p>
          <a:p>
            <a:r>
              <a:rPr lang="sk-SK" dirty="0" smtClean="0"/>
              <a:t>2.1 </a:t>
            </a:r>
          </a:p>
          <a:p>
            <a:r>
              <a:rPr lang="sk-SK" dirty="0" smtClean="0"/>
              <a:t>8.1</a:t>
            </a:r>
            <a:endParaRPr lang="sk-SK" dirty="0"/>
          </a:p>
        </p:txBody>
      </p:sp>
      <p:cxnSp>
        <p:nvCxnSpPr>
          <p:cNvPr id="11" name="Rovná spojnica 10"/>
          <p:cNvCxnSpPr/>
          <p:nvPr/>
        </p:nvCxnSpPr>
        <p:spPr>
          <a:xfrm>
            <a:off x="251520" y="4581128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55741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7082</TotalTime>
  <Words>1284</Words>
  <Application>Microsoft Office PowerPoint</Application>
  <PresentationFormat>Prezentácia na obrazovke (4:3)</PresentationFormat>
  <Paragraphs>258</Paragraphs>
  <Slides>18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19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okay</cp:lastModifiedBy>
  <cp:revision>315</cp:revision>
  <dcterms:created xsi:type="dcterms:W3CDTF">2013-09-23T14:51:50Z</dcterms:created>
  <dcterms:modified xsi:type="dcterms:W3CDTF">2015-04-15T18:31:29Z</dcterms:modified>
</cp:coreProperties>
</file>