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344" r:id="rId2"/>
    <p:sldId id="347" r:id="rId3"/>
    <p:sldId id="350" r:id="rId4"/>
    <p:sldId id="348" r:id="rId5"/>
    <p:sldId id="351" r:id="rId6"/>
    <p:sldId id="349" r:id="rId7"/>
    <p:sldId id="336" r:id="rId8"/>
  </p:sldIdLst>
  <p:sldSz cx="9144000" cy="6858000" type="screen4x3"/>
  <p:notesSz cx="9661525" cy="6881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187776" cy="343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5471521" y="1"/>
            <a:ext cx="4187774" cy="343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1924C-4BAA-41DA-9CDE-E8CD5F66A55B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6536932"/>
            <a:ext cx="4187776" cy="343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5471521" y="6536932"/>
            <a:ext cx="4187774" cy="343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6A5E6-5664-491C-AAC9-AA23AF50861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8029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9654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2798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36180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29195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0065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00366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5545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22441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59363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98947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87813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36712"/>
            <a:ext cx="8784976" cy="493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BlokTextu 2"/>
          <p:cNvSpPr txBox="1"/>
          <p:nvPr/>
        </p:nvSpPr>
        <p:spPr>
          <a:xfrm>
            <a:off x="179512" y="40466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Odpíšte v editore </a:t>
            </a:r>
            <a:r>
              <a:rPr lang="sk-SK" b="1" dirty="0" err="1" smtClean="0"/>
              <a:t>PsPad</a:t>
            </a:r>
            <a:r>
              <a:rPr lang="sk-SK" b="1" dirty="0" smtClean="0"/>
              <a:t> nasledovný kód:</a:t>
            </a:r>
            <a:endParaRPr lang="sk-SK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180528" y="353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Cieľ: Nadobudnúť zručnosti pri práci s editorom </a:t>
            </a:r>
            <a:r>
              <a:rPr lang="sk-SK" b="1" dirty="0" err="1" smtClean="0">
                <a:solidFill>
                  <a:srgbClr val="FF0000"/>
                </a:solidFill>
              </a:rPr>
              <a:t>PsPad</a:t>
            </a:r>
            <a:r>
              <a:rPr lang="sk-SK" b="1" dirty="0" smtClean="0">
                <a:solidFill>
                  <a:srgbClr val="FF0000"/>
                </a:solidFill>
              </a:rPr>
              <a:t>: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107504" y="5805264"/>
            <a:ext cx="9036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Kód uložte ako súbor </a:t>
            </a:r>
            <a:r>
              <a:rPr lang="sk-SK" dirty="0" err="1" smtClean="0"/>
              <a:t>index.php</a:t>
            </a:r>
            <a:r>
              <a:rPr lang="sk-SK" dirty="0" smtClean="0"/>
              <a:t>, do priečinka c://apache/htdocs/vzor ako súbor </a:t>
            </a:r>
            <a:r>
              <a:rPr lang="sk-SK" dirty="0" err="1" smtClean="0"/>
              <a:t>index.php</a:t>
            </a:r>
            <a:r>
              <a:rPr lang="sk-SK" dirty="0" smtClean="0"/>
              <a:t>.  Súbory </a:t>
            </a:r>
            <a:r>
              <a:rPr lang="sk-SK" dirty="0" err="1" smtClean="0"/>
              <a:t>ofirme.htm</a:t>
            </a:r>
            <a:r>
              <a:rPr lang="sk-SK" dirty="0" smtClean="0"/>
              <a:t>, </a:t>
            </a:r>
            <a:r>
              <a:rPr lang="sk-SK" dirty="0" err="1" smtClean="0"/>
              <a:t>produkty.htm</a:t>
            </a:r>
            <a:r>
              <a:rPr lang="sk-SK" dirty="0" smtClean="0"/>
              <a:t>, </a:t>
            </a:r>
            <a:r>
              <a:rPr lang="sk-SK" dirty="0" err="1" smtClean="0"/>
              <a:t>prezentacia.htm</a:t>
            </a:r>
            <a:r>
              <a:rPr lang="sk-SK" dirty="0" smtClean="0"/>
              <a:t>, </a:t>
            </a:r>
            <a:r>
              <a:rPr lang="sk-SK" dirty="0" err="1" smtClean="0"/>
              <a:t>foto.htm</a:t>
            </a:r>
            <a:r>
              <a:rPr lang="sk-SK" dirty="0" smtClean="0"/>
              <a:t>, </a:t>
            </a:r>
            <a:r>
              <a:rPr lang="sk-SK" dirty="0" err="1" smtClean="0"/>
              <a:t>kontakt.htm</a:t>
            </a:r>
            <a:r>
              <a:rPr lang="sk-SK" dirty="0" smtClean="0"/>
              <a:t> budú vytvorené v editore FrontPage a budú sa nachádzať v priečinku c://apache/htdocs/vzor.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344"/>
            <a:ext cx="5328592" cy="684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4788024" y="188640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Súbor uložte pod názvom </a:t>
            </a:r>
            <a:r>
              <a:rPr lang="sk-SK" dirty="0" err="1" smtClean="0"/>
              <a:t>kalkulacka.php</a:t>
            </a:r>
            <a:r>
              <a:rPr lang="sk-SK" dirty="0" smtClean="0"/>
              <a:t> do priečinka c://apache/htdocs/priklad 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36712"/>
            <a:ext cx="8784976" cy="493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BlokTextu 2"/>
          <p:cNvSpPr txBox="1"/>
          <p:nvPr/>
        </p:nvSpPr>
        <p:spPr>
          <a:xfrm>
            <a:off x="179512" y="40466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Odpíšte v editore </a:t>
            </a:r>
            <a:r>
              <a:rPr lang="sk-SK" b="1" dirty="0" err="1" smtClean="0"/>
              <a:t>PsPad</a:t>
            </a:r>
            <a:r>
              <a:rPr lang="sk-SK" b="1" dirty="0" smtClean="0"/>
              <a:t> nasledovný kód:</a:t>
            </a:r>
            <a:endParaRPr lang="sk-SK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180528" y="353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Cieľ: Nadobudnúť zručnosti pri práci s editorom </a:t>
            </a:r>
            <a:r>
              <a:rPr lang="sk-SK" b="1" dirty="0" err="1" smtClean="0">
                <a:solidFill>
                  <a:srgbClr val="FF0000"/>
                </a:solidFill>
              </a:rPr>
              <a:t>PsPad</a:t>
            </a:r>
            <a:r>
              <a:rPr lang="sk-SK" b="1" dirty="0" smtClean="0">
                <a:solidFill>
                  <a:srgbClr val="FF0000"/>
                </a:solidFill>
              </a:rPr>
              <a:t>: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107504" y="5805264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Kód uložte ako súbor </a:t>
            </a:r>
            <a:r>
              <a:rPr lang="sk-SK" dirty="0" err="1" smtClean="0"/>
              <a:t>index.php</a:t>
            </a:r>
            <a:r>
              <a:rPr lang="sk-SK" dirty="0" smtClean="0"/>
              <a:t>, do priečinka c://apache/htdocs/vzor.  Súbory </a:t>
            </a:r>
            <a:r>
              <a:rPr lang="sk-SK" dirty="0" err="1" smtClean="0"/>
              <a:t>ofirme.htm</a:t>
            </a:r>
            <a:r>
              <a:rPr lang="sk-SK" dirty="0" smtClean="0"/>
              <a:t>, </a:t>
            </a:r>
            <a:r>
              <a:rPr lang="sk-SK" dirty="0" err="1" smtClean="0"/>
              <a:t>produkty.htm</a:t>
            </a:r>
            <a:r>
              <a:rPr lang="sk-SK" dirty="0" smtClean="0"/>
              <a:t>, </a:t>
            </a:r>
            <a:r>
              <a:rPr lang="sk-SK" dirty="0" err="1" smtClean="0"/>
              <a:t>prezentacia.htm</a:t>
            </a:r>
            <a:r>
              <a:rPr lang="sk-SK" dirty="0" smtClean="0"/>
              <a:t>, </a:t>
            </a:r>
            <a:r>
              <a:rPr lang="sk-SK" dirty="0" err="1" smtClean="0"/>
              <a:t>foto.htm</a:t>
            </a:r>
            <a:r>
              <a:rPr lang="sk-SK" dirty="0" smtClean="0"/>
              <a:t>, </a:t>
            </a:r>
            <a:r>
              <a:rPr lang="sk-SK" dirty="0" err="1" smtClean="0"/>
              <a:t>kontakt.htm</a:t>
            </a:r>
            <a:r>
              <a:rPr lang="sk-SK" dirty="0" smtClean="0"/>
              <a:t> budú vytvorené v editore FrontPage a budú sa nachádzať v priečinku c://apache/htdocs/vzor.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39"/>
            <a:ext cx="8136904" cy="642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4932040" y="44624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Súbor uložte pod názvom </a:t>
            </a:r>
            <a:r>
              <a:rPr lang="sk-SK" dirty="0" err="1" smtClean="0"/>
              <a:t>cisla.php</a:t>
            </a:r>
            <a:r>
              <a:rPr lang="sk-SK" dirty="0" smtClean="0"/>
              <a:t> do priečinka c://apache/htdocs/priklad </a:t>
            </a: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36712"/>
            <a:ext cx="8784976" cy="493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BlokTextu 2"/>
          <p:cNvSpPr txBox="1"/>
          <p:nvPr/>
        </p:nvSpPr>
        <p:spPr>
          <a:xfrm>
            <a:off x="179512" y="40466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Odpíšte v editore </a:t>
            </a:r>
            <a:r>
              <a:rPr lang="sk-SK" b="1" dirty="0" err="1" smtClean="0"/>
              <a:t>PsPad</a:t>
            </a:r>
            <a:r>
              <a:rPr lang="sk-SK" b="1" dirty="0" smtClean="0"/>
              <a:t> nasledovný kód:</a:t>
            </a:r>
            <a:endParaRPr lang="sk-SK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180528" y="353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Cieľ: Nadobudnúť zručnosti pri práci s editorom </a:t>
            </a:r>
            <a:r>
              <a:rPr lang="sk-SK" b="1" dirty="0" err="1" smtClean="0">
                <a:solidFill>
                  <a:srgbClr val="FF0000"/>
                </a:solidFill>
              </a:rPr>
              <a:t>PsPad</a:t>
            </a:r>
            <a:r>
              <a:rPr lang="sk-SK" b="1" dirty="0" smtClean="0">
                <a:solidFill>
                  <a:srgbClr val="FF0000"/>
                </a:solidFill>
              </a:rPr>
              <a:t>: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107504" y="5805264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Kód uložte ako súbor </a:t>
            </a:r>
            <a:r>
              <a:rPr lang="sk-SK" dirty="0" err="1" smtClean="0"/>
              <a:t>index.php</a:t>
            </a:r>
            <a:r>
              <a:rPr lang="sk-SK" dirty="0" smtClean="0"/>
              <a:t>, do priečinka c://apache/htdocs/vzor.  Súbory </a:t>
            </a:r>
            <a:r>
              <a:rPr lang="sk-SK" dirty="0" err="1" smtClean="0"/>
              <a:t>ofirme.htm</a:t>
            </a:r>
            <a:r>
              <a:rPr lang="sk-SK" dirty="0" smtClean="0"/>
              <a:t>, </a:t>
            </a:r>
            <a:r>
              <a:rPr lang="sk-SK" dirty="0" err="1" smtClean="0"/>
              <a:t>produkty.htm</a:t>
            </a:r>
            <a:r>
              <a:rPr lang="sk-SK" dirty="0" smtClean="0"/>
              <a:t>, </a:t>
            </a:r>
            <a:r>
              <a:rPr lang="sk-SK" dirty="0" err="1" smtClean="0"/>
              <a:t>prezentacia.htm</a:t>
            </a:r>
            <a:r>
              <a:rPr lang="sk-SK" dirty="0" smtClean="0"/>
              <a:t>, </a:t>
            </a:r>
            <a:r>
              <a:rPr lang="sk-SK" dirty="0" err="1" smtClean="0"/>
              <a:t>foto.htm</a:t>
            </a:r>
            <a:r>
              <a:rPr lang="sk-SK" dirty="0" smtClean="0"/>
              <a:t>, </a:t>
            </a:r>
            <a:r>
              <a:rPr lang="sk-SK" dirty="0" err="1" smtClean="0"/>
              <a:t>kontakt.htm</a:t>
            </a:r>
            <a:r>
              <a:rPr lang="sk-SK" dirty="0" smtClean="0"/>
              <a:t> budú vytvorené v editore FrontPage a budú sa nachádzať v priečinku c://apache/htdocs/vzor.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7"/>
            <a:ext cx="7488832" cy="6293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4932040" y="44624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Súbor uložte pod názvom </a:t>
            </a:r>
            <a:r>
              <a:rPr lang="sk-SK" dirty="0" err="1" smtClean="0"/>
              <a:t>obvod.php</a:t>
            </a:r>
            <a:r>
              <a:rPr lang="sk-SK" dirty="0" smtClean="0"/>
              <a:t> do priečinka c://apache/htdocs/priklad </a:t>
            </a: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188640"/>
            <a:ext cx="8885713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5229200"/>
            <a:ext cx="26765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7910</TotalTime>
  <Words>195</Words>
  <Application>Microsoft Office PowerPoint</Application>
  <PresentationFormat>Prezentácia na obrazovke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okay</cp:lastModifiedBy>
  <cp:revision>356</cp:revision>
  <dcterms:created xsi:type="dcterms:W3CDTF">2013-09-23T14:51:50Z</dcterms:created>
  <dcterms:modified xsi:type="dcterms:W3CDTF">2015-06-04T16:48:01Z</dcterms:modified>
</cp:coreProperties>
</file>