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317" r:id="rId2"/>
    <p:sldId id="329" r:id="rId3"/>
    <p:sldId id="333" r:id="rId4"/>
    <p:sldId id="330" r:id="rId5"/>
    <p:sldId id="257" r:id="rId6"/>
    <p:sldId id="258" r:id="rId7"/>
    <p:sldId id="259" r:id="rId8"/>
    <p:sldId id="260" r:id="rId9"/>
    <p:sldId id="261" r:id="rId10"/>
    <p:sldId id="336" r:id="rId11"/>
    <p:sldId id="335" r:id="rId12"/>
    <p:sldId id="262" r:id="rId13"/>
    <p:sldId id="263" r:id="rId14"/>
    <p:sldId id="264" r:id="rId15"/>
    <p:sldId id="265" r:id="rId16"/>
    <p:sldId id="346" r:id="rId17"/>
    <p:sldId id="334" r:id="rId18"/>
    <p:sldId id="302" r:id="rId19"/>
    <p:sldId id="303" r:id="rId20"/>
    <p:sldId id="314" r:id="rId21"/>
    <p:sldId id="321" r:id="rId22"/>
    <p:sldId id="269" r:id="rId23"/>
    <p:sldId id="292" r:id="rId24"/>
  </p:sldIdLst>
  <p:sldSz cx="9144000" cy="6858000" type="screen4x3"/>
  <p:notesSz cx="9661525" cy="688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87776" cy="343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5471521" y="1"/>
            <a:ext cx="4187774" cy="343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1924C-4BAA-41DA-9CDE-E8CD5F66A55B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6536932"/>
            <a:ext cx="4187776" cy="343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5471521" y="6536932"/>
            <a:ext cx="4187774" cy="343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A5E6-5664-491C-AAC9-AA23AF50861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18029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9654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2798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36180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02919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0065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00366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95545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2441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59363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8947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5D278-E8A3-483F-AA22-E847DF858B99}" type="datetimeFigureOut">
              <a:rPr lang="sk-SK" smtClean="0"/>
              <a:pPr/>
              <a:t>4.6.2015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87813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jstrissmt.eu/projekt/lacko/index.php" TargetMode="External"/><Relationship Id="rId2" Type="http://schemas.openxmlformats.org/officeDocument/2006/relationships/hyperlink" Target="http://www.majstrissmt.eu/projekt/podhorsky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ajstrissmt.eu/projekt/slobodnik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jstrissmt.e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css.com/free-css-templates/page187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jstrissmt.eu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jstrissmt.e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jstrissmt.eu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jstrissmt.e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23528" y="260648"/>
            <a:ext cx="828092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Motivácia</a:t>
            </a:r>
          </a:p>
          <a:p>
            <a:r>
              <a:rPr lang="sk-SK" dirty="0" smtClean="0"/>
              <a:t>Ukážky vypracovaných projektov:</a:t>
            </a:r>
            <a:br>
              <a:rPr lang="sk-SK" dirty="0" smtClean="0"/>
            </a:br>
            <a:r>
              <a:rPr lang="sk-SK" dirty="0" smtClean="0">
                <a:hlinkClick r:id="rId2"/>
              </a:rPr>
              <a:t>Projekt 1</a:t>
            </a:r>
            <a:r>
              <a:rPr lang="sk-SK" dirty="0" smtClean="0"/>
              <a:t> , </a:t>
            </a:r>
            <a:r>
              <a:rPr lang="sk-SK" dirty="0" smtClean="0">
                <a:hlinkClick r:id="rId3"/>
              </a:rPr>
              <a:t>Projekt 2</a:t>
            </a:r>
            <a:r>
              <a:rPr lang="sk-SK" dirty="0" smtClean="0"/>
              <a:t> , </a:t>
            </a:r>
            <a:r>
              <a:rPr lang="sk-SK" dirty="0" smtClean="0">
                <a:hlinkClick r:id="rId4"/>
              </a:rPr>
              <a:t>Projekt 3</a:t>
            </a:r>
            <a:endParaRPr lang="sk-SK" b="1" dirty="0" smtClean="0"/>
          </a:p>
          <a:p>
            <a:endParaRPr lang="sk-SK" b="1" dirty="0" smtClean="0">
              <a:solidFill>
                <a:srgbClr val="FF0000"/>
              </a:solidFill>
            </a:endParaRPr>
          </a:p>
          <a:p>
            <a:r>
              <a:rPr lang="sk-SK" b="1" dirty="0" smtClean="0">
                <a:solidFill>
                  <a:srgbClr val="FF0000"/>
                </a:solidFill>
              </a:rPr>
              <a:t>Opakovanie</a:t>
            </a:r>
            <a:endParaRPr lang="sk-SK" b="1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HTML</a:t>
            </a: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Kaskádové štýly</a:t>
            </a:r>
            <a:r>
              <a:rPr lang="sk-SK" dirty="0" smtClean="0"/>
              <a:t> alebo </a:t>
            </a:r>
            <a:r>
              <a:rPr lang="sk-SK" b="1" dirty="0" smtClean="0"/>
              <a:t>CSS</a:t>
            </a: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err="1" smtClean="0"/>
              <a:t>Java</a:t>
            </a:r>
            <a:r>
              <a:rPr lang="sk-SK" b="1" dirty="0" smtClean="0"/>
              <a:t> </a:t>
            </a:r>
            <a:r>
              <a:rPr lang="sk-SK" b="1" dirty="0" err="1" smtClean="0"/>
              <a:t>Script</a:t>
            </a: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PHP</a:t>
            </a: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SQL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telo webu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odsek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odrážky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hlavičku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hypertextový odkaz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tabuľku, riadok, bunku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vstupné pole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tlačidlo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výber zo zoznamu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výber jednej z možností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font písma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Značka pre výšku písma</a:t>
            </a:r>
            <a:endParaRPr lang="sk-SK" dirty="0" smtClean="0"/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endParaRPr lang="sk-SK" dirty="0" smtClean="0"/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5004048" y="1628800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značka pre prázdny riadok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značka pre pozadie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značka pre vodorovnú čiaru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značka pre tučné písmo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značka pre šikmé písmo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značka pre podčiarknuté písmo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značka pre obrázok</a:t>
            </a:r>
          </a:p>
        </p:txBody>
      </p:sp>
    </p:spTree>
    <p:extLst>
      <p:ext uri="{BB962C8B-B14F-4D97-AF65-F5344CB8AC3E}">
        <p14:creationId xmlns="" xmlns:p14="http://schemas.microsoft.com/office/powerpoint/2010/main" val="404568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188640"/>
            <a:ext cx="8885713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5229200"/>
            <a:ext cx="26765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07504" y="188640"/>
            <a:ext cx="889248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</a:p>
          <a:p>
            <a:r>
              <a:rPr lang="sk-SK" dirty="0" smtClean="0"/>
              <a:t>Na stránke </a:t>
            </a:r>
            <a:r>
              <a:rPr lang="sk-SK" dirty="0" err="1" smtClean="0">
                <a:hlinkClick r:id="rId2"/>
              </a:rPr>
              <a:t>www.majstrissmt.eu</a:t>
            </a:r>
            <a:r>
              <a:rPr lang="sk-SK" dirty="0" smtClean="0"/>
              <a:t> položka </a:t>
            </a:r>
            <a:r>
              <a:rPr lang="sk-SK" dirty="0" err="1" smtClean="0"/>
              <a:t>Materialy</a:t>
            </a:r>
            <a:r>
              <a:rPr lang="sk-SK" dirty="0" smtClean="0"/>
              <a:t> pre PN stiahnite súbor </a:t>
            </a:r>
            <a:r>
              <a:rPr lang="sk-SK" dirty="0" err="1" smtClean="0"/>
              <a:t>priklad.zip</a:t>
            </a:r>
            <a:r>
              <a:rPr lang="sk-SK" dirty="0" smtClean="0"/>
              <a:t>, ktorý uložte do priečinka c://apache/htdocs/priklad. Súbor </a:t>
            </a:r>
            <a:r>
              <a:rPr lang="sk-SK" dirty="0" err="1" smtClean="0"/>
              <a:t>rozbalte</a:t>
            </a:r>
            <a:r>
              <a:rPr lang="sk-SK" dirty="0" smtClean="0"/>
              <a:t>. Obsahuje program na sčítanie 2 čísiel v programe PHP (</a:t>
            </a:r>
            <a:r>
              <a:rPr lang="sk-SK" dirty="0" err="1" smtClean="0"/>
              <a:t>priklad.php</a:t>
            </a:r>
            <a:r>
              <a:rPr lang="sk-SK" dirty="0" smtClean="0"/>
              <a:t>).</a:t>
            </a:r>
          </a:p>
          <a:p>
            <a:r>
              <a:rPr lang="sk-SK" dirty="0" smtClean="0"/>
              <a:t>a.) Upravte tento program tak, aby ste pomocou neho vyrátali súčet 3 čísiel. </a:t>
            </a:r>
          </a:p>
          <a:p>
            <a:r>
              <a:rPr lang="sk-SK" dirty="0" smtClean="0"/>
              <a:t>b.) Upravte tento program tak, aby ste vyrátali pomocou neho súčin 3 čísiel.</a:t>
            </a:r>
          </a:p>
          <a:p>
            <a:r>
              <a:rPr lang="sk-SK" dirty="0" smtClean="0"/>
              <a:t>c.) Upravte tento program tak, aby vypísal, ktoré číslo je väčšie a ktoré je menšie.</a:t>
            </a:r>
          </a:p>
          <a:p>
            <a:r>
              <a:rPr lang="sk-SK" dirty="0" smtClean="0"/>
              <a:t>d.) Upravte tento program tak, aby vyrátal mocninu A na B (</a:t>
            </a:r>
            <a:r>
              <a:rPr lang="sk-SK" dirty="0" err="1" smtClean="0"/>
              <a:t>pow</a:t>
            </a:r>
            <a:r>
              <a:rPr lang="sk-SK" dirty="0" smtClean="0"/>
              <a:t>()).</a:t>
            </a:r>
          </a:p>
          <a:p>
            <a:r>
              <a:rPr lang="sk-SK" dirty="0" smtClean="0"/>
              <a:t>e.) Upravte program tak, aby vyrátal druhé odmocniny zadaných čísiel (</a:t>
            </a:r>
            <a:r>
              <a:rPr lang="sk-SK" dirty="0" err="1" smtClean="0"/>
              <a:t>sqrt</a:t>
            </a:r>
            <a:r>
              <a:rPr lang="sk-SK" dirty="0" smtClean="0"/>
              <a:t>()).</a:t>
            </a:r>
          </a:p>
          <a:p>
            <a:r>
              <a:rPr lang="sk-SK" dirty="0" smtClean="0"/>
              <a:t>f.) Napíšte </a:t>
            </a:r>
            <a:r>
              <a:rPr lang="sk-SK" dirty="0" err="1" smtClean="0"/>
              <a:t>skript</a:t>
            </a:r>
            <a:r>
              <a:rPr lang="sk-SK" dirty="0" smtClean="0"/>
              <a:t>, ktorý vypíšte aritmetický priemer 5 zadaných čísiel, ktoré zadáš cez   </a:t>
            </a:r>
          </a:p>
          <a:p>
            <a:r>
              <a:rPr lang="sk-SK" dirty="0" smtClean="0"/>
              <a:t>    formulárový prvok </a:t>
            </a:r>
          </a:p>
          <a:p>
            <a:r>
              <a:rPr lang="sk-SK" dirty="0" smtClean="0"/>
              <a:t>g.) Na stránke vytvorte jedno textové pole, do ktorého zadáte prihlasovacie meno a druhé   </a:t>
            </a:r>
          </a:p>
          <a:p>
            <a:r>
              <a:rPr lang="sk-SK" dirty="0" smtClean="0"/>
              <a:t>     textové pole, do ktorého zadáte heslo (samozrejme hviezdičkami). Ak zadáte meno  </a:t>
            </a:r>
          </a:p>
          <a:p>
            <a:r>
              <a:rPr lang="sk-SK" dirty="0" smtClean="0"/>
              <a:t>     napríklad </a:t>
            </a:r>
            <a:r>
              <a:rPr lang="sk-SK" dirty="0" err="1" smtClean="0"/>
              <a:t>admin</a:t>
            </a:r>
            <a:r>
              <a:rPr lang="sk-SK" dirty="0" smtClean="0"/>
              <a:t> a heslo </a:t>
            </a:r>
            <a:r>
              <a:rPr lang="sk-SK" dirty="0" err="1" smtClean="0"/>
              <a:t>www</a:t>
            </a:r>
            <a:r>
              <a:rPr lang="sk-SK" dirty="0" smtClean="0"/>
              <a:t>, tak sa na stránke zobrazí uvítacia správa: "Vitajte". Inak  </a:t>
            </a:r>
          </a:p>
          <a:p>
            <a:r>
              <a:rPr lang="sk-SK" dirty="0" smtClean="0"/>
              <a:t>     vypíše, že ste zadali nesprávne údaje.</a:t>
            </a:r>
          </a:p>
          <a:p>
            <a:r>
              <a:rPr lang="sk-SK" dirty="0" smtClean="0"/>
              <a:t>h.) Vytvorte jednoduchú kalkulačku s operáciami +, -, *, /, </a:t>
            </a:r>
            <a:r>
              <a:rPr lang="sk-SK" dirty="0" err="1" smtClean="0"/>
              <a:t>mod</a:t>
            </a:r>
            <a:r>
              <a:rPr lang="sk-SK" dirty="0" smtClean="0"/>
              <a:t>, operácie vyberáte tlačidlami  </a:t>
            </a:r>
          </a:p>
          <a:p>
            <a:r>
              <a:rPr lang="sk-SK" dirty="0" smtClean="0"/>
              <a:t>     </a:t>
            </a:r>
            <a:r>
              <a:rPr lang="sk-SK" dirty="0" err="1" smtClean="0"/>
              <a:t>radio</a:t>
            </a:r>
            <a:r>
              <a:rPr lang="sk-SK" dirty="0" smtClean="0"/>
              <a:t>, a čísla zadáte ako formulárový prvok</a:t>
            </a:r>
            <a:endParaRPr lang="sk-SK" b="1" dirty="0" smtClean="0"/>
          </a:p>
          <a:p>
            <a:endParaRPr lang="sk-SK" b="1" dirty="0" smtClean="0"/>
          </a:p>
          <a:p>
            <a:r>
              <a:rPr lang="sk-SK" b="1" dirty="0" smtClean="0"/>
              <a:t>Spustenie programu v PHP:</a:t>
            </a:r>
          </a:p>
          <a:p>
            <a:r>
              <a:rPr lang="sk-SK" dirty="0" smtClean="0"/>
              <a:t>1. Vypnite </a:t>
            </a:r>
            <a:r>
              <a:rPr lang="sk-SK" dirty="0" err="1" smtClean="0"/>
              <a:t>proxy</a:t>
            </a:r>
            <a:r>
              <a:rPr lang="sk-SK" dirty="0" smtClean="0"/>
              <a:t> server</a:t>
            </a:r>
          </a:p>
          <a:p>
            <a:r>
              <a:rPr lang="sk-SK" dirty="0" smtClean="0"/>
              <a:t>2. Spustite </a:t>
            </a:r>
            <a:r>
              <a:rPr lang="sk-SK" dirty="0" err="1" smtClean="0"/>
              <a:t>apache.exe</a:t>
            </a:r>
            <a:r>
              <a:rPr lang="sk-SK" dirty="0" smtClean="0"/>
              <a:t> z priečinka c://apache/ a uložte na lištu</a:t>
            </a:r>
          </a:p>
          <a:p>
            <a:r>
              <a:rPr lang="sk-SK" dirty="0" smtClean="0"/>
              <a:t>3. Do adresného riadku prehliadača napíšte </a:t>
            </a:r>
            <a:r>
              <a:rPr lang="sk-SK" dirty="0" err="1" smtClean="0"/>
              <a:t>localhost</a:t>
            </a:r>
            <a:r>
              <a:rPr lang="sk-SK" dirty="0" smtClean="0"/>
              <a:t>/</a:t>
            </a:r>
            <a:r>
              <a:rPr lang="sk-SK" dirty="0" err="1" smtClean="0"/>
              <a:t>priklad</a:t>
            </a:r>
            <a:r>
              <a:rPr lang="sk-SK" dirty="0" smtClean="0"/>
              <a:t>/</a:t>
            </a:r>
            <a:r>
              <a:rPr lang="sk-SK" dirty="0" err="1" smtClean="0"/>
              <a:t>priklad.php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BlokTextu 1"/>
          <p:cNvSpPr txBox="1"/>
          <p:nvPr/>
        </p:nvSpPr>
        <p:spPr>
          <a:xfrm>
            <a:off x="251520" y="980728"/>
            <a:ext cx="19516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8. Vetvenie a cykly</a:t>
            </a:r>
          </a:p>
          <a:p>
            <a:endParaRPr lang="sk-SK" b="1" dirty="0"/>
          </a:p>
          <a:p>
            <a:r>
              <a:rPr lang="sk-SK" dirty="0" err="1" smtClean="0"/>
              <a:t>if</a:t>
            </a:r>
            <a:r>
              <a:rPr lang="sk-SK" dirty="0" smtClean="0"/>
              <a:t> (</a:t>
            </a:r>
            <a:r>
              <a:rPr lang="sk-SK" dirty="0" err="1" smtClean="0"/>
              <a:t>vyraz1</a:t>
            </a:r>
            <a:r>
              <a:rPr lang="sk-SK" dirty="0" smtClean="0"/>
              <a:t>) </a:t>
            </a:r>
          </a:p>
          <a:p>
            <a:r>
              <a:rPr lang="sk-SK" dirty="0" smtClean="0"/>
              <a:t>{ </a:t>
            </a:r>
            <a:r>
              <a:rPr lang="sk-SK" dirty="0" err="1" smtClean="0"/>
              <a:t>príkazy1</a:t>
            </a:r>
            <a:r>
              <a:rPr lang="sk-SK" dirty="0" smtClean="0"/>
              <a:t> } </a:t>
            </a:r>
          </a:p>
          <a:p>
            <a:r>
              <a:rPr lang="sk-SK" dirty="0" err="1" smtClean="0"/>
              <a:t>elseif</a:t>
            </a:r>
            <a:r>
              <a:rPr lang="sk-SK" dirty="0" smtClean="0"/>
              <a:t> (</a:t>
            </a:r>
            <a:r>
              <a:rPr lang="sk-SK" dirty="0" err="1" smtClean="0"/>
              <a:t>vyraz2</a:t>
            </a:r>
            <a:r>
              <a:rPr lang="sk-SK" dirty="0" smtClean="0"/>
              <a:t>) </a:t>
            </a:r>
          </a:p>
          <a:p>
            <a:r>
              <a:rPr lang="sk-SK" dirty="0" smtClean="0"/>
              <a:t>{ </a:t>
            </a:r>
            <a:r>
              <a:rPr lang="sk-SK" dirty="0" err="1" smtClean="0"/>
              <a:t>príkazy2</a:t>
            </a:r>
            <a:r>
              <a:rPr lang="sk-SK" dirty="0" smtClean="0"/>
              <a:t> } </a:t>
            </a:r>
          </a:p>
          <a:p>
            <a:r>
              <a:rPr lang="sk-SK" dirty="0" err="1" smtClean="0"/>
              <a:t>else</a:t>
            </a:r>
            <a:r>
              <a:rPr lang="sk-SK" dirty="0" smtClean="0"/>
              <a:t> </a:t>
            </a:r>
          </a:p>
          <a:p>
            <a:r>
              <a:rPr lang="sk-SK" dirty="0" smtClean="0"/>
              <a:t>{ </a:t>
            </a:r>
            <a:r>
              <a:rPr lang="sk-SK" dirty="0" err="1" smtClean="0"/>
              <a:t>príkazy3</a:t>
            </a:r>
            <a:r>
              <a:rPr lang="sk-SK" dirty="0" smtClean="0"/>
              <a:t> }</a:t>
            </a:r>
            <a:endParaRPr lang="sk-SK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323528" y="3429000"/>
            <a:ext cx="500194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i="1" dirty="0" smtClean="0"/>
              <a:t>Príklad:</a:t>
            </a:r>
          </a:p>
          <a:p>
            <a:r>
              <a:rPr lang="sk-SK" dirty="0" smtClean="0"/>
              <a:t>$a = 8; </a:t>
            </a:r>
          </a:p>
          <a:p>
            <a:r>
              <a:rPr lang="sk-SK" dirty="0" smtClean="0"/>
              <a:t>$b = 3; </a:t>
            </a:r>
          </a:p>
          <a:p>
            <a:r>
              <a:rPr lang="sk-SK" dirty="0" smtClean="0"/>
              <a:t>$c = 10; </a:t>
            </a:r>
          </a:p>
          <a:p>
            <a:r>
              <a:rPr lang="sk-SK" dirty="0" err="1" smtClean="0"/>
              <a:t>if</a:t>
            </a:r>
            <a:r>
              <a:rPr lang="sk-SK" dirty="0" smtClean="0"/>
              <a:t> ($</a:t>
            </a:r>
            <a:r>
              <a:rPr lang="sk-SK" dirty="0" err="1" smtClean="0"/>
              <a:t>a+$b</a:t>
            </a:r>
            <a:r>
              <a:rPr lang="sk-SK" dirty="0" smtClean="0"/>
              <a:t> &gt; $c) echo $</a:t>
            </a:r>
            <a:r>
              <a:rPr lang="sk-SK" dirty="0" err="1" smtClean="0"/>
              <a:t>a+$b</a:t>
            </a:r>
            <a:r>
              <a:rPr lang="sk-SK" dirty="0" smtClean="0"/>
              <a:t>." je väčšie ako $c"; </a:t>
            </a:r>
          </a:p>
          <a:p>
            <a:r>
              <a:rPr lang="sk-SK" dirty="0" err="1" smtClean="0"/>
              <a:t>elseif</a:t>
            </a:r>
            <a:r>
              <a:rPr lang="sk-SK" dirty="0" smtClean="0"/>
              <a:t> ($</a:t>
            </a:r>
            <a:r>
              <a:rPr lang="sk-SK" dirty="0" err="1" smtClean="0"/>
              <a:t>a+$b</a:t>
            </a:r>
            <a:r>
              <a:rPr lang="sk-SK" dirty="0" smtClean="0"/>
              <a:t> &lt; $c) echo $</a:t>
            </a:r>
            <a:r>
              <a:rPr lang="sk-SK" dirty="0" err="1" smtClean="0"/>
              <a:t>a+$b</a:t>
            </a:r>
            <a:r>
              <a:rPr lang="sk-SK" dirty="0" smtClean="0"/>
              <a:t>." je menšie ako $c"; </a:t>
            </a:r>
          </a:p>
          <a:p>
            <a:r>
              <a:rPr lang="sk-SK" dirty="0" err="1" smtClean="0"/>
              <a:t>else</a:t>
            </a:r>
            <a:r>
              <a:rPr lang="sk-SK" dirty="0" smtClean="0"/>
              <a:t> echo "Čísla neobsahujú žiadnu hodnotu";</a:t>
            </a:r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395536" y="5661248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i="1" dirty="0" smtClean="0"/>
              <a:t>Výsledok:</a:t>
            </a:r>
          </a:p>
          <a:p>
            <a:r>
              <a:rPr lang="sk-SK" dirty="0" smtClean="0"/>
              <a:t>11 je väčšie ako 10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2776437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179512" y="908720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9. Cykly </a:t>
            </a:r>
            <a:r>
              <a:rPr lang="sk-SK" b="1" dirty="0" err="1" smtClean="0"/>
              <a:t>While</a:t>
            </a:r>
            <a:r>
              <a:rPr lang="sk-SK" b="1" dirty="0" smtClean="0"/>
              <a:t>:</a:t>
            </a:r>
          </a:p>
          <a:p>
            <a:endParaRPr lang="sk-SK" dirty="0"/>
          </a:p>
          <a:p>
            <a:r>
              <a:rPr lang="sk-SK" dirty="0" err="1" smtClean="0"/>
              <a:t>while</a:t>
            </a:r>
            <a:r>
              <a:rPr lang="sk-SK" dirty="0" smtClean="0"/>
              <a:t> (podmienka) </a:t>
            </a:r>
          </a:p>
          <a:p>
            <a:r>
              <a:rPr lang="sk-SK" dirty="0" smtClean="0"/>
              <a:t>{ text kódu }</a:t>
            </a:r>
          </a:p>
          <a:p>
            <a:endParaRPr lang="sk-SK" dirty="0"/>
          </a:p>
          <a:p>
            <a:r>
              <a:rPr lang="sk-SK" i="1" dirty="0" smtClean="0"/>
              <a:t>Príklad:</a:t>
            </a:r>
          </a:p>
          <a:p>
            <a:r>
              <a:rPr lang="sk-SK" dirty="0" smtClean="0"/>
              <a:t>$i = 1; </a:t>
            </a:r>
          </a:p>
          <a:p>
            <a:r>
              <a:rPr lang="sk-SK" dirty="0" err="1" smtClean="0"/>
              <a:t>while</a:t>
            </a:r>
            <a:r>
              <a:rPr lang="sk-SK" dirty="0" smtClean="0"/>
              <a:t> ($i &lt;= 10) </a:t>
            </a:r>
            <a:r>
              <a:rPr lang="sk-SK" dirty="0" err="1" smtClean="0"/>
              <a:t>print</a:t>
            </a:r>
            <a:r>
              <a:rPr lang="sk-SK" dirty="0" smtClean="0"/>
              <a:t> $i++.", ";</a:t>
            </a:r>
          </a:p>
          <a:p>
            <a:endParaRPr lang="sk-SK" dirty="0"/>
          </a:p>
          <a:p>
            <a:r>
              <a:rPr lang="sk-SK" i="1" dirty="0" smtClean="0"/>
              <a:t>Výsledok:</a:t>
            </a:r>
          </a:p>
          <a:p>
            <a:r>
              <a:rPr lang="sk-SK" dirty="0" smtClean="0"/>
              <a:t>1, 2, 3, 4, 5, 6, 7, 8, 9, 10, </a:t>
            </a:r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179512" y="4437112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10. Cykly do/</a:t>
            </a:r>
            <a:r>
              <a:rPr lang="sk-SK" b="1" dirty="0" err="1" smtClean="0"/>
              <a:t>while</a:t>
            </a:r>
            <a:endParaRPr lang="sk-SK" b="1" dirty="0" smtClean="0"/>
          </a:p>
          <a:p>
            <a:endParaRPr lang="sk-SK" dirty="0"/>
          </a:p>
          <a:p>
            <a:r>
              <a:rPr lang="sk-SK" dirty="0" smtClean="0"/>
              <a:t>do </a:t>
            </a:r>
          </a:p>
          <a:p>
            <a:r>
              <a:rPr lang="sk-SK" dirty="0" smtClean="0"/>
              <a:t>{ príkazy } </a:t>
            </a:r>
          </a:p>
          <a:p>
            <a:r>
              <a:rPr lang="sk-SK" dirty="0" err="1" smtClean="0"/>
              <a:t>while</a:t>
            </a:r>
            <a:r>
              <a:rPr lang="sk-SK" dirty="0" smtClean="0"/>
              <a:t> (podmienka);</a:t>
            </a:r>
            <a:endParaRPr lang="sk-SK" dirty="0"/>
          </a:p>
        </p:txBody>
      </p:sp>
      <p:cxnSp>
        <p:nvCxnSpPr>
          <p:cNvPr id="10" name="Rovná spojnica 9"/>
          <p:cNvCxnSpPr/>
          <p:nvPr/>
        </p:nvCxnSpPr>
        <p:spPr>
          <a:xfrm>
            <a:off x="251520" y="436510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93251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251520" y="436510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BlokTextu 1"/>
          <p:cNvSpPr txBox="1"/>
          <p:nvPr/>
        </p:nvSpPr>
        <p:spPr>
          <a:xfrm>
            <a:off x="179512" y="98072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11. Cykly </a:t>
            </a:r>
            <a:r>
              <a:rPr lang="sk-SK" b="1" dirty="0" err="1" smtClean="0"/>
              <a:t>FOR</a:t>
            </a:r>
            <a:endParaRPr lang="sk-SK" b="1" dirty="0" smtClean="0"/>
          </a:p>
          <a:p>
            <a:endParaRPr lang="sk-SK" dirty="0"/>
          </a:p>
          <a:p>
            <a:r>
              <a:rPr lang="nn-NO" dirty="0" smtClean="0"/>
              <a:t>for ($i=1; $i&lt;$p ; $i++) </a:t>
            </a:r>
            <a:endParaRPr lang="sk-SK" dirty="0" smtClean="0"/>
          </a:p>
          <a:p>
            <a:r>
              <a:rPr lang="nn-NO" dirty="0" smtClean="0"/>
              <a:t>{ príkazy }</a:t>
            </a: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251520" y="256490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i="1" dirty="0" smtClean="0"/>
              <a:t>Príklad:</a:t>
            </a:r>
          </a:p>
          <a:p>
            <a:r>
              <a:rPr lang="nn-NO" dirty="0" smtClean="0"/>
              <a:t>for ($i=1, $p=15; $i&lt;$p; $i++) </a:t>
            </a:r>
            <a:r>
              <a:rPr lang="sk-SK" dirty="0"/>
              <a:t> </a:t>
            </a:r>
            <a:r>
              <a:rPr lang="nn-NO" dirty="0" smtClean="0"/>
              <a:t>echo $i." | ";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251520" y="3429000"/>
            <a:ext cx="5370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i="1" dirty="0" smtClean="0"/>
              <a:t>Výsledok:</a:t>
            </a:r>
          </a:p>
          <a:p>
            <a:r>
              <a:rPr lang="sk-SK" dirty="0" smtClean="0"/>
              <a:t>1 | 2 | 3 | 4 | 5 | 6 | 7 | 8 | 9 | 10 | 11 | 12 | 13 | 14 | </a:t>
            </a:r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251520" y="4725144"/>
            <a:ext cx="197021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12. Externé súbory</a:t>
            </a:r>
          </a:p>
          <a:p>
            <a:endParaRPr lang="sk-SK" dirty="0"/>
          </a:p>
          <a:p>
            <a:r>
              <a:rPr lang="sk-SK" dirty="0" err="1" smtClean="0"/>
              <a:t>Include</a:t>
            </a:r>
            <a:r>
              <a:rPr lang="sk-SK" dirty="0" smtClean="0"/>
              <a:t>()</a:t>
            </a:r>
          </a:p>
          <a:p>
            <a:r>
              <a:rPr lang="sk-SK" dirty="0" err="1" smtClean="0"/>
              <a:t>Require</a:t>
            </a:r>
            <a:r>
              <a:rPr lang="sk-SK" dirty="0" smtClean="0"/>
              <a:t>()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4021457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251520" y="1052736"/>
            <a:ext cx="66967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14. Funkcie</a:t>
            </a:r>
          </a:p>
          <a:p>
            <a:endParaRPr lang="sk-SK" dirty="0"/>
          </a:p>
          <a:p>
            <a:r>
              <a:rPr lang="sk-SK" dirty="0" err="1" smtClean="0"/>
              <a:t>function</a:t>
            </a:r>
            <a:r>
              <a:rPr lang="sk-SK" dirty="0" smtClean="0"/>
              <a:t> </a:t>
            </a:r>
            <a:r>
              <a:rPr lang="sk-SK" dirty="0" err="1" smtClean="0"/>
              <a:t>nazov_funkcie</a:t>
            </a:r>
            <a:r>
              <a:rPr lang="sk-SK" dirty="0" smtClean="0"/>
              <a:t>() </a:t>
            </a:r>
          </a:p>
          <a:p>
            <a:r>
              <a:rPr lang="sk-SK" dirty="0" smtClean="0"/>
              <a:t>{ telo funkcie }</a:t>
            </a:r>
          </a:p>
          <a:p>
            <a:endParaRPr lang="sk-SK" dirty="0"/>
          </a:p>
          <a:p>
            <a:r>
              <a:rPr lang="sk-SK" i="1" dirty="0" smtClean="0"/>
              <a:t>Príklad:</a:t>
            </a:r>
          </a:p>
          <a:p>
            <a:endParaRPr lang="sk-SK" dirty="0"/>
          </a:p>
          <a:p>
            <a:r>
              <a:rPr lang="sk-SK" dirty="0" smtClean="0"/>
              <a:t>&lt;?</a:t>
            </a:r>
            <a:r>
              <a:rPr lang="sk-SK" dirty="0" err="1" smtClean="0"/>
              <a:t>php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function</a:t>
            </a:r>
            <a:r>
              <a:rPr lang="sk-SK" dirty="0" smtClean="0"/>
              <a:t> </a:t>
            </a:r>
            <a:r>
              <a:rPr lang="sk-SK" dirty="0" err="1" smtClean="0"/>
              <a:t>napis</a:t>
            </a:r>
            <a:r>
              <a:rPr lang="sk-SK" dirty="0" smtClean="0"/>
              <a:t>() </a:t>
            </a:r>
          </a:p>
          <a:p>
            <a:r>
              <a:rPr lang="sk-SK" dirty="0" smtClean="0"/>
              <a:t>{ </a:t>
            </a:r>
          </a:p>
          <a:p>
            <a:r>
              <a:rPr lang="sk-SK" dirty="0" smtClean="0"/>
              <a:t>$</a:t>
            </a:r>
            <a:r>
              <a:rPr lang="sk-SK" dirty="0" err="1" smtClean="0"/>
              <a:t>skript</a:t>
            </a:r>
            <a:r>
              <a:rPr lang="sk-SK" dirty="0" smtClean="0"/>
              <a:t> = "funkcia </a:t>
            </a:r>
            <a:r>
              <a:rPr lang="sk-SK" dirty="0" err="1" smtClean="0"/>
              <a:t>napis</a:t>
            </a:r>
            <a:r>
              <a:rPr lang="sk-SK" dirty="0" smtClean="0"/>
              <a:t>()"; </a:t>
            </a:r>
          </a:p>
          <a:p>
            <a:r>
              <a:rPr lang="sk-SK" dirty="0" smtClean="0"/>
              <a:t>echo "Toto je $</a:t>
            </a:r>
            <a:r>
              <a:rPr lang="sk-SK" dirty="0" err="1" smtClean="0"/>
              <a:t>skript</a:t>
            </a:r>
            <a:r>
              <a:rPr lang="sk-SK" dirty="0" smtClean="0"/>
              <a:t>."; </a:t>
            </a:r>
          </a:p>
          <a:p>
            <a:r>
              <a:rPr lang="sk-SK" dirty="0" smtClean="0"/>
              <a:t>} </a:t>
            </a:r>
          </a:p>
          <a:p>
            <a:endParaRPr lang="sk-SK" dirty="0" smtClean="0"/>
          </a:p>
          <a:p>
            <a:r>
              <a:rPr lang="sk-SK" dirty="0" err="1" smtClean="0"/>
              <a:t>napis</a:t>
            </a:r>
            <a:r>
              <a:rPr lang="sk-SK" dirty="0" smtClean="0"/>
              <a:t>(); ?&gt;</a:t>
            </a:r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251520" y="5589240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i="1" dirty="0" smtClean="0"/>
              <a:t>Výsledok:</a:t>
            </a:r>
          </a:p>
          <a:p>
            <a:endParaRPr lang="sk-SK" i="1" dirty="0" smtClean="0"/>
          </a:p>
          <a:p>
            <a:r>
              <a:rPr lang="sk-SK" dirty="0" smtClean="0"/>
              <a:t>Toto je funkcia </a:t>
            </a:r>
            <a:r>
              <a:rPr lang="sk-SK" dirty="0" err="1" smtClean="0"/>
              <a:t>napis</a:t>
            </a:r>
            <a:r>
              <a:rPr lang="sk-SK" dirty="0" smtClean="0"/>
              <a:t>().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466912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836712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251520" y="105273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Čas a dátum</a:t>
            </a:r>
          </a:p>
          <a:p>
            <a:r>
              <a:rPr lang="sk-SK" dirty="0" smtClean="0"/>
              <a:t>Do stránky </a:t>
            </a:r>
            <a:r>
              <a:rPr lang="sk-SK" dirty="0" err="1" smtClean="0"/>
              <a:t>index.php</a:t>
            </a:r>
            <a:r>
              <a:rPr lang="sk-SK" dirty="0" smtClean="0"/>
              <a:t> vlož </a:t>
            </a:r>
            <a:r>
              <a:rPr lang="sk-SK" dirty="0" err="1" smtClean="0"/>
              <a:t>script</a:t>
            </a:r>
            <a:r>
              <a:rPr lang="sk-SK" dirty="0" smtClean="0"/>
              <a:t> pre zobrazenie dátumu na rôzne miesto:</a:t>
            </a:r>
            <a:endParaRPr lang="sk-SK" dirty="0"/>
          </a:p>
        </p:txBody>
      </p:sp>
      <p:sp>
        <p:nvSpPr>
          <p:cNvPr id="3" name="Obdĺžnik 2"/>
          <p:cNvSpPr/>
          <p:nvPr/>
        </p:nvSpPr>
        <p:spPr>
          <a:xfrm>
            <a:off x="279585" y="1700808"/>
            <a:ext cx="3485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1" dirty="0"/>
              <a:t>&lt;?</a:t>
            </a:r>
            <a:r>
              <a:rPr lang="sk-SK" b="1" dirty="0" err="1"/>
              <a:t>php</a:t>
            </a:r>
            <a:r>
              <a:rPr lang="sk-SK" b="1" dirty="0"/>
              <a:t> echo </a:t>
            </a:r>
            <a:r>
              <a:rPr lang="sk-SK" b="1" dirty="0" err="1"/>
              <a:t>Date</a:t>
            </a:r>
            <a:r>
              <a:rPr lang="sk-SK" b="1" dirty="0"/>
              <a:t>("</a:t>
            </a:r>
            <a:r>
              <a:rPr lang="sk-SK" b="1" dirty="0" err="1"/>
              <a:t>d.m.Y</a:t>
            </a:r>
            <a:r>
              <a:rPr lang="sk-SK" b="1" dirty="0"/>
              <a:t> </a:t>
            </a:r>
            <a:r>
              <a:rPr lang="sk-SK" b="1" dirty="0" err="1"/>
              <a:t>H:i:s</a:t>
            </a:r>
            <a:r>
              <a:rPr lang="sk-SK" b="1" dirty="0"/>
              <a:t>"); ?&gt;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279585" y="2492896"/>
            <a:ext cx="825285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Počítadlo prístupov</a:t>
            </a:r>
            <a:endParaRPr lang="en-US" b="1" dirty="0" smtClean="0"/>
          </a:p>
          <a:p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err="1" smtClean="0"/>
              <a:t>sekciu</a:t>
            </a:r>
            <a:r>
              <a:rPr lang="en-US" dirty="0" smtClean="0"/>
              <a:t> heed </a:t>
            </a:r>
            <a:r>
              <a:rPr lang="en-US" dirty="0" err="1" smtClean="0"/>
              <a:t>vlo</a:t>
            </a:r>
            <a:r>
              <a:rPr lang="cs-CZ" dirty="0" err="1" smtClean="0"/>
              <a:t>žte</a:t>
            </a:r>
            <a:r>
              <a:rPr lang="cs-CZ" dirty="0" smtClean="0"/>
              <a:t> </a:t>
            </a:r>
            <a:r>
              <a:rPr lang="cs-CZ" dirty="0" err="1" smtClean="0"/>
              <a:t>nasledovný</a:t>
            </a:r>
            <a:r>
              <a:rPr lang="cs-CZ" dirty="0" smtClean="0"/>
              <a:t> kód:</a:t>
            </a:r>
          </a:p>
          <a:p>
            <a:r>
              <a:rPr lang="en-US" dirty="0"/>
              <a:t>&lt;? </a:t>
            </a:r>
          </a:p>
          <a:p>
            <a:r>
              <a:rPr lang="en-US" dirty="0" err="1"/>
              <a:t>session_start</a:t>
            </a:r>
            <a:r>
              <a:rPr lang="en-US" dirty="0"/>
              <a:t>();</a:t>
            </a:r>
          </a:p>
          <a:p>
            <a:r>
              <a:rPr lang="en-US" dirty="0" err="1" smtClean="0"/>
              <a:t>SetCookie</a:t>
            </a:r>
            <a:r>
              <a:rPr lang="en-US" dirty="0" smtClean="0"/>
              <a:t> </a:t>
            </a:r>
            <a:r>
              <a:rPr lang="en-US" dirty="0"/>
              <a:t>("</a:t>
            </a:r>
            <a:r>
              <a:rPr lang="en-US" dirty="0" err="1"/>
              <a:t>Pocitadlo</a:t>
            </a:r>
            <a:r>
              <a:rPr lang="en-US" dirty="0"/>
              <a:t>",++$</a:t>
            </a:r>
            <a:r>
              <a:rPr lang="en-US" dirty="0" err="1"/>
              <a:t>Pocitadlo</a:t>
            </a:r>
            <a:r>
              <a:rPr lang="en-US" dirty="0"/>
              <a:t>, time()+60*60*24*7); </a:t>
            </a:r>
          </a:p>
          <a:p>
            <a:r>
              <a:rPr lang="en-US" dirty="0" smtClean="0"/>
              <a:t>?&gt;</a:t>
            </a:r>
            <a:endParaRPr lang="en-US" dirty="0"/>
          </a:p>
          <a:p>
            <a:endParaRPr lang="cs-CZ" b="1" dirty="0" smtClean="0"/>
          </a:p>
          <a:p>
            <a:r>
              <a:rPr lang="cs-CZ" dirty="0" smtClean="0"/>
              <a:t>Na </a:t>
            </a:r>
            <a:r>
              <a:rPr lang="cs-CZ" dirty="0" err="1" smtClean="0"/>
              <a:t>rozne</a:t>
            </a:r>
            <a:r>
              <a:rPr lang="cs-CZ" dirty="0" smtClean="0"/>
              <a:t> </a:t>
            </a:r>
            <a:r>
              <a:rPr lang="cs-CZ" dirty="0" err="1" smtClean="0"/>
              <a:t>miesto</a:t>
            </a:r>
            <a:r>
              <a:rPr lang="cs-CZ" dirty="0" smtClean="0"/>
              <a:t> v </a:t>
            </a:r>
            <a:r>
              <a:rPr lang="cs-CZ" dirty="0" err="1" smtClean="0"/>
              <a:t>index.php</a:t>
            </a:r>
            <a:r>
              <a:rPr lang="cs-CZ" dirty="0" smtClean="0"/>
              <a:t> vložte </a:t>
            </a:r>
            <a:r>
              <a:rPr lang="cs-CZ" dirty="0" err="1" smtClean="0"/>
              <a:t>nasledovný</a:t>
            </a:r>
            <a:r>
              <a:rPr lang="cs-CZ" dirty="0" smtClean="0"/>
              <a:t> kód:</a:t>
            </a:r>
            <a:endParaRPr lang="sk-SK" dirty="0" smtClean="0"/>
          </a:p>
          <a:p>
            <a:r>
              <a:rPr lang="en-US" dirty="0" smtClean="0"/>
              <a:t>&lt;?</a:t>
            </a:r>
            <a:endParaRPr lang="sk-SK" dirty="0" smtClean="0"/>
          </a:p>
          <a:p>
            <a:r>
              <a:rPr lang="sk-SK" dirty="0"/>
              <a:t>e</a:t>
            </a:r>
            <a:r>
              <a:rPr lang="sk-SK" dirty="0" smtClean="0"/>
              <a:t>cho „toto je Váš  </a:t>
            </a:r>
            <a:r>
              <a:rPr lang="en-US" dirty="0" smtClean="0"/>
              <a:t>$</a:t>
            </a:r>
            <a:r>
              <a:rPr lang="en-US" dirty="0" err="1" smtClean="0"/>
              <a:t>Pocitadlo</a:t>
            </a:r>
            <a:r>
              <a:rPr lang="sk-SK" dirty="0"/>
              <a:t>  </a:t>
            </a:r>
            <a:r>
              <a:rPr lang="sk-SK" dirty="0" smtClean="0"/>
              <a:t>prístup“;</a:t>
            </a:r>
          </a:p>
          <a:p>
            <a:r>
              <a:rPr lang="en-US" dirty="0" smtClean="0"/>
              <a:t>?&gt;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684324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51520" y="485964"/>
            <a:ext cx="88204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sk-SK" dirty="0" smtClean="0"/>
              <a:t>Stiahnite CSS </a:t>
            </a:r>
            <a:r>
              <a:rPr lang="sk-SK" dirty="0" err="1" smtClean="0"/>
              <a:t>šablonu</a:t>
            </a:r>
            <a:r>
              <a:rPr lang="sk-SK" dirty="0" smtClean="0"/>
              <a:t> do PC a rozpakujte v priečinku c://apache/htdocs/tvoje priezvisko</a:t>
            </a:r>
          </a:p>
          <a:p>
            <a:pPr marL="342900" indent="-342900"/>
            <a:r>
              <a:rPr lang="sk-SK" dirty="0" smtClean="0"/>
              <a:t>       </a:t>
            </a:r>
            <a:r>
              <a:rPr lang="sk-SK" dirty="0" err="1" smtClean="0"/>
              <a:t>Šablonu</a:t>
            </a:r>
            <a:r>
              <a:rPr lang="sk-SK" dirty="0" smtClean="0"/>
              <a:t> nájdete na </a:t>
            </a:r>
            <a:r>
              <a:rPr lang="sk-SK" dirty="0" err="1" smtClean="0"/>
              <a:t>webstránke</a:t>
            </a:r>
            <a:r>
              <a:rPr lang="sk-SK" dirty="0" smtClean="0"/>
              <a:t>: </a:t>
            </a:r>
            <a:r>
              <a:rPr lang="sk-SK" dirty="0" smtClean="0">
                <a:hlinkClick r:id="rId2"/>
              </a:rPr>
              <a:t>http://www.free-css.com/free-css-templates/page187</a:t>
            </a:r>
            <a:r>
              <a:rPr lang="sk-SK" dirty="0" smtClean="0"/>
              <a:t> </a:t>
            </a:r>
          </a:p>
          <a:p>
            <a:pPr marL="342900" indent="-342900"/>
            <a:r>
              <a:rPr lang="sk-SK" dirty="0" smtClean="0"/>
              <a:t>2.    Upravte súbor </a:t>
            </a:r>
            <a:r>
              <a:rPr lang="sk-SK" dirty="0" err="1" smtClean="0"/>
              <a:t>index.html</a:t>
            </a:r>
            <a:r>
              <a:rPr lang="sk-SK" dirty="0" smtClean="0"/>
              <a:t> do slovenčiny v zdrojovom kóde v programe </a:t>
            </a:r>
            <a:r>
              <a:rPr lang="sk-SK" dirty="0" err="1" smtClean="0"/>
              <a:t>PsPad</a:t>
            </a:r>
            <a:r>
              <a:rPr lang="sk-SK" dirty="0" smtClean="0"/>
              <a:t>, odstráňte</a:t>
            </a:r>
          </a:p>
          <a:p>
            <a:pPr marL="342900" indent="-342900"/>
            <a:r>
              <a:rPr lang="sk-SK" dirty="0" smtClean="0"/>
              <a:t>       nepotrebné moduly </a:t>
            </a:r>
          </a:p>
          <a:p>
            <a:pPr marL="342900" indent="-342900"/>
            <a:r>
              <a:rPr lang="sk-SK" dirty="0" smtClean="0"/>
              <a:t>3. . Vybranú </a:t>
            </a:r>
            <a:r>
              <a:rPr lang="sk-SK" b="1" dirty="0" smtClean="0"/>
              <a:t>CSS </a:t>
            </a:r>
            <a:r>
              <a:rPr lang="sk-SK" b="1" dirty="0" err="1" smtClean="0"/>
              <a:t>šablonu</a:t>
            </a:r>
            <a:r>
              <a:rPr lang="sk-SK" b="1" dirty="0" smtClean="0"/>
              <a:t> </a:t>
            </a:r>
            <a:r>
              <a:rPr lang="sk-SK" dirty="0" smtClean="0"/>
              <a:t>upravte: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k-SK" dirty="0" smtClean="0"/>
              <a:t>Do hlavného menu vložte: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</a:t>
            </a:r>
            <a:r>
              <a:rPr lang="en-US" dirty="0" err="1" smtClean="0"/>
              <a:t>o_firme</a:t>
            </a:r>
            <a:r>
              <a:rPr lang="en-US" dirty="0" smtClean="0"/>
              <a:t>.</a:t>
            </a:r>
            <a:r>
              <a:rPr lang="sk-SK" dirty="0" err="1" smtClean="0"/>
              <a:t>htm</a:t>
            </a:r>
            <a:r>
              <a:rPr lang="en-US" dirty="0" smtClean="0"/>
              <a:t>”&gt;O </a:t>
            </a:r>
            <a:r>
              <a:rPr lang="en-US" dirty="0" err="1" smtClean="0"/>
              <a:t>firme</a:t>
            </a:r>
            <a:r>
              <a:rPr lang="en-US" dirty="0" smtClean="0"/>
              <a:t>&lt;/a&gt;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=o</a:t>
            </a:r>
            <a:r>
              <a:rPr lang="sk-SK" dirty="0" err="1" smtClean="0"/>
              <a:t>tvaracie_hodiny</a:t>
            </a:r>
            <a:r>
              <a:rPr lang="en-US" dirty="0" smtClean="0"/>
              <a:t>.</a:t>
            </a:r>
            <a:r>
              <a:rPr lang="sk-SK" dirty="0" err="1" smtClean="0"/>
              <a:t>htm</a:t>
            </a:r>
            <a:r>
              <a:rPr lang="en-US" dirty="0" smtClean="0"/>
              <a:t>”&gt;</a:t>
            </a:r>
            <a:r>
              <a:rPr lang="en-US" dirty="0" err="1" smtClean="0"/>
              <a:t>Otv</a:t>
            </a:r>
            <a:r>
              <a:rPr lang="sk-SK" dirty="0" err="1" smtClean="0"/>
              <a:t>áracie</a:t>
            </a:r>
            <a:r>
              <a:rPr lang="sk-SK" dirty="0" smtClean="0"/>
              <a:t> hodiny</a:t>
            </a:r>
            <a:r>
              <a:rPr lang="en-US" dirty="0" smtClean="0"/>
              <a:t>&lt;/a&gt;</a:t>
            </a:r>
            <a:endParaRPr lang="sk-SK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</a:t>
            </a:r>
            <a:r>
              <a:rPr lang="sk-SK" dirty="0" err="1" smtClean="0"/>
              <a:t>kontakt.htm</a:t>
            </a:r>
            <a:r>
              <a:rPr lang="en-US" dirty="0" smtClean="0"/>
              <a:t>”&gt;</a:t>
            </a:r>
            <a:r>
              <a:rPr lang="sk-SK" dirty="0" smtClean="0"/>
              <a:t>Kontakt</a:t>
            </a:r>
            <a:r>
              <a:rPr lang="en-US" dirty="0" smtClean="0"/>
              <a:t>&lt;/a&gt;</a:t>
            </a:r>
            <a:endParaRPr lang="sk-SK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</a:t>
            </a:r>
            <a:r>
              <a:rPr lang="sk-SK" dirty="0" err="1" smtClean="0"/>
              <a:t>prezentacia.htm</a:t>
            </a:r>
            <a:r>
              <a:rPr lang="en-US" dirty="0" smtClean="0"/>
              <a:t>”&gt;</a:t>
            </a:r>
            <a:r>
              <a:rPr lang="sk-SK" dirty="0" smtClean="0"/>
              <a:t>Prezentácia</a:t>
            </a:r>
            <a:r>
              <a:rPr lang="en-US" dirty="0" smtClean="0"/>
              <a:t>&lt;/a&gt;</a:t>
            </a:r>
            <a:endParaRPr lang="sk-SK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</a:t>
            </a:r>
            <a:r>
              <a:rPr lang="sk-SK" dirty="0" err="1" smtClean="0"/>
              <a:t>galeria</a:t>
            </a:r>
            <a:r>
              <a:rPr lang="en-US" dirty="0" smtClean="0"/>
              <a:t>.</a:t>
            </a:r>
            <a:r>
              <a:rPr lang="sk-SK" dirty="0" err="1" smtClean="0"/>
              <a:t>htm</a:t>
            </a:r>
            <a:r>
              <a:rPr lang="en-US" dirty="0" smtClean="0"/>
              <a:t>”&gt;</a:t>
            </a:r>
            <a:r>
              <a:rPr lang="sk-SK" dirty="0" smtClean="0"/>
              <a:t>Fotogaléria</a:t>
            </a:r>
            <a:r>
              <a:rPr lang="en-US" dirty="0" smtClean="0"/>
              <a:t>&lt;/a&gt;</a:t>
            </a:r>
            <a:endParaRPr lang="sk-SK" dirty="0" smtClean="0"/>
          </a:p>
          <a:p>
            <a:pPr marL="342900" indent="-342900"/>
            <a:endParaRPr lang="sk-SK" dirty="0" smtClean="0"/>
          </a:p>
          <a:p>
            <a:pPr marL="342900" indent="-342900"/>
            <a:r>
              <a:rPr lang="sk-SK" dirty="0" smtClean="0"/>
              <a:t>V sekcii pre obsah </a:t>
            </a:r>
            <a:r>
              <a:rPr lang="sk-SK" b="1" dirty="0" smtClean="0"/>
              <a:t>vložte nasledovný kód </a:t>
            </a:r>
            <a:r>
              <a:rPr lang="sk-SK" dirty="0" smtClean="0"/>
              <a:t>:</a:t>
            </a:r>
          </a:p>
          <a:p>
            <a:pPr marL="342900" indent="-342900"/>
            <a:r>
              <a:rPr lang="en-US" b="1" dirty="0" smtClean="0"/>
              <a:t>&lt;?</a:t>
            </a:r>
          </a:p>
          <a:p>
            <a:pPr marL="342900" indent="-342900"/>
            <a:r>
              <a:rPr lang="sk-SK" dirty="0" smtClean="0"/>
              <a:t>i</a:t>
            </a:r>
            <a:r>
              <a:rPr lang="en-US" dirty="0" smtClean="0"/>
              <a:t>f </a:t>
            </a:r>
            <a:r>
              <a:rPr lang="sk-SK" dirty="0" smtClean="0"/>
              <a:t> </a:t>
            </a:r>
            <a:r>
              <a:rPr lang="en-US" dirty="0" smtClean="0"/>
              <a:t>(</a:t>
            </a:r>
            <a:r>
              <a:rPr lang="sk-SK" dirty="0" smtClean="0"/>
              <a:t>!</a:t>
            </a:r>
            <a:r>
              <a:rPr lang="en-US" dirty="0" smtClean="0"/>
              <a:t>$art)</a:t>
            </a:r>
            <a:r>
              <a:rPr lang="sk-SK" dirty="0" smtClean="0"/>
              <a:t>  </a:t>
            </a:r>
            <a:r>
              <a:rPr lang="en-US" dirty="0" smtClean="0"/>
              <a:t>$art</a:t>
            </a:r>
            <a:r>
              <a:rPr lang="sk-SK" dirty="0" smtClean="0"/>
              <a:t>=„</a:t>
            </a:r>
            <a:r>
              <a:rPr lang="sk-SK" dirty="0" err="1" smtClean="0"/>
              <a:t>o_firme.htm</a:t>
            </a:r>
            <a:r>
              <a:rPr lang="sk-SK" dirty="0" smtClean="0"/>
              <a:t>“;</a:t>
            </a:r>
          </a:p>
          <a:p>
            <a:pPr marL="342900" indent="-342900"/>
            <a:r>
              <a:rPr lang="sk-SK" dirty="0" err="1" smtClean="0"/>
              <a:t>include</a:t>
            </a:r>
            <a:r>
              <a:rPr lang="sk-SK" dirty="0" smtClean="0"/>
              <a:t> (</a:t>
            </a:r>
            <a:r>
              <a:rPr lang="en-US" dirty="0" smtClean="0"/>
              <a:t>$art</a:t>
            </a:r>
            <a:r>
              <a:rPr lang="sk-SK" dirty="0" smtClean="0"/>
              <a:t>);</a:t>
            </a:r>
            <a:endParaRPr lang="en-US" dirty="0" smtClean="0"/>
          </a:p>
          <a:p>
            <a:pPr marL="342900" indent="-342900"/>
            <a:r>
              <a:rPr lang="en-US" b="1" dirty="0" smtClean="0"/>
              <a:t>?&gt;</a:t>
            </a:r>
          </a:p>
          <a:p>
            <a:pPr marL="342900" indent="-342900"/>
            <a:endParaRPr lang="sk-SK" dirty="0" smtClean="0"/>
          </a:p>
          <a:p>
            <a:pPr marL="342900" indent="-342900"/>
            <a:r>
              <a:rPr lang="sk-SK" dirty="0" smtClean="0"/>
              <a:t>4.   Vložte do päty stránky kód v PHP pre zobrazenie dátumu a času : </a:t>
            </a:r>
            <a:br>
              <a:rPr lang="sk-SK" dirty="0" smtClean="0"/>
            </a:br>
            <a:r>
              <a:rPr lang="sk-SK" b="1" dirty="0" smtClean="0"/>
              <a:t>&lt;?</a:t>
            </a:r>
            <a:r>
              <a:rPr lang="sk-SK" b="1" dirty="0" err="1" smtClean="0"/>
              <a:t>php</a:t>
            </a:r>
            <a:r>
              <a:rPr lang="sk-SK" b="1" dirty="0" smtClean="0"/>
              <a:t> echo </a:t>
            </a:r>
            <a:r>
              <a:rPr lang="sk-SK" b="1" dirty="0" err="1" smtClean="0"/>
              <a:t>Date</a:t>
            </a:r>
            <a:r>
              <a:rPr lang="sk-SK" b="1" dirty="0" smtClean="0"/>
              <a:t>("</a:t>
            </a:r>
            <a:r>
              <a:rPr lang="sk-SK" b="1" dirty="0" err="1" smtClean="0"/>
              <a:t>d.m.Y</a:t>
            </a:r>
            <a:r>
              <a:rPr lang="sk-SK" b="1" dirty="0" smtClean="0"/>
              <a:t> H:i:s"); ?&gt;</a:t>
            </a:r>
          </a:p>
          <a:p>
            <a:pPr marL="342900" indent="-342900"/>
            <a:r>
              <a:rPr lang="sk-SK" dirty="0" smtClean="0"/>
              <a:t>5.  Upravte odkazy v súbore </a:t>
            </a:r>
            <a:r>
              <a:rPr lang="sk-SK" dirty="0" err="1" smtClean="0"/>
              <a:t>index.php</a:t>
            </a:r>
            <a:r>
              <a:rPr lang="sk-SK" dirty="0" smtClean="0"/>
              <a:t>. Overte spustením </a:t>
            </a:r>
            <a:r>
              <a:rPr lang="sk-SK" dirty="0" err="1" smtClean="0"/>
              <a:t>loclahost</a:t>
            </a:r>
            <a:r>
              <a:rPr lang="sk-SK" dirty="0" smtClean="0"/>
              <a:t>/tvoje priezvisko/</a:t>
            </a:r>
            <a:r>
              <a:rPr lang="sk-SK" dirty="0" err="1" smtClean="0"/>
              <a:t>index.php</a:t>
            </a:r>
            <a:r>
              <a:rPr lang="sk-SK" dirty="0" smtClean="0"/>
              <a:t>. (vypnúť </a:t>
            </a:r>
            <a:r>
              <a:rPr lang="sk-SK" dirty="0" err="1" smtClean="0"/>
              <a:t>proxy</a:t>
            </a:r>
            <a:r>
              <a:rPr lang="sk-SK" dirty="0" smtClean="0"/>
              <a:t> server, spustiť </a:t>
            </a:r>
            <a:r>
              <a:rPr lang="sk-SK" dirty="0" err="1" smtClean="0"/>
              <a:t>apache</a:t>
            </a:r>
            <a:r>
              <a:rPr lang="sk-SK" dirty="0" smtClean="0"/>
              <a:t>)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251520" y="1166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  <a:endParaRPr lang="sk-SK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5" name="Rovná spojnica 4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179512" y="836712"/>
            <a:ext cx="8712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k-SK" dirty="0" smtClean="0"/>
              <a:t>Zo stránky </a:t>
            </a:r>
            <a:r>
              <a:rPr lang="sk-SK" dirty="0" err="1" smtClean="0">
                <a:hlinkClick r:id="rId2"/>
              </a:rPr>
              <a:t>www.majstrissmt.eu</a:t>
            </a:r>
            <a:r>
              <a:rPr lang="sk-SK" dirty="0" smtClean="0"/>
              <a:t> v položke menu Materiály pre PN stiahnite súbor </a:t>
            </a:r>
            <a:r>
              <a:rPr lang="sk-SK" dirty="0" err="1" smtClean="0"/>
              <a:t>formular.php</a:t>
            </a:r>
            <a:r>
              <a:rPr lang="sk-SK" dirty="0" smtClean="0"/>
              <a:t>, ktorý obsahuje vzorové prvky pre formuláre. Tieto prvky použijete pre </a:t>
            </a:r>
            <a:r>
              <a:rPr lang="sk-SK" b="1" dirty="0" smtClean="0"/>
              <a:t>nasledovné úlohy:</a:t>
            </a:r>
          </a:p>
          <a:p>
            <a:pPr marL="342900" indent="-342900">
              <a:buAutoNum type="arabicPeriod"/>
            </a:pPr>
            <a:r>
              <a:rPr lang="sk-SK" dirty="0" smtClean="0"/>
              <a:t>Napíšte </a:t>
            </a:r>
            <a:r>
              <a:rPr lang="sk-SK" dirty="0" err="1" smtClean="0"/>
              <a:t>skript</a:t>
            </a:r>
            <a:r>
              <a:rPr lang="sk-SK" dirty="0" smtClean="0"/>
              <a:t>, ktorý vypíšte aritmetický priemer </a:t>
            </a:r>
            <a:r>
              <a:rPr lang="en-US" dirty="0" smtClean="0"/>
              <a:t>5 </a:t>
            </a:r>
            <a:r>
              <a:rPr lang="en-US" dirty="0" err="1" smtClean="0"/>
              <a:t>zada</a:t>
            </a:r>
            <a:r>
              <a:rPr lang="sk-SK" dirty="0" err="1" smtClean="0"/>
              <a:t>ných</a:t>
            </a:r>
            <a:r>
              <a:rPr lang="sk-SK" dirty="0" smtClean="0"/>
              <a:t> čísiel (priklad5.php).</a:t>
            </a:r>
          </a:p>
          <a:p>
            <a:pPr marL="342900" indent="-342900"/>
            <a:r>
              <a:rPr lang="sk-SK" dirty="0" smtClean="0"/>
              <a:t>3.    Vytvorte </a:t>
            </a:r>
            <a:r>
              <a:rPr lang="sk-SK" dirty="0" err="1" smtClean="0"/>
              <a:t>skript</a:t>
            </a:r>
            <a:r>
              <a:rPr lang="sk-SK" dirty="0" smtClean="0"/>
              <a:t>, ktorý bude počítať obvod štvorca. Dĺžku strany si užívateľ vyberie zo zoznamu v rozsahu 5 až 9 (priklad6.php). </a:t>
            </a:r>
          </a:p>
          <a:p>
            <a:pPr marL="342900" indent="-342900"/>
            <a:r>
              <a:rPr lang="sk-SK" dirty="0" smtClean="0"/>
              <a:t>4.    Vytvorte formulár pre nákup v </a:t>
            </a:r>
            <a:r>
              <a:rPr lang="sk-SK" dirty="0" err="1" smtClean="0"/>
              <a:t>hypermarkete</a:t>
            </a:r>
            <a:r>
              <a:rPr lang="sk-SK" dirty="0" smtClean="0"/>
              <a:t>. Zákazník si vyberie druh tovaru a počet kusov. </a:t>
            </a:r>
            <a:r>
              <a:rPr lang="sk-SK" dirty="0" err="1" smtClean="0"/>
              <a:t>Skript</a:t>
            </a:r>
            <a:r>
              <a:rPr lang="sk-SK" dirty="0" smtClean="0"/>
              <a:t> vygeneruje účet za tovar. Ceny tovarov si vymyslite (priklad7.php). </a:t>
            </a:r>
          </a:p>
          <a:p>
            <a:r>
              <a:rPr lang="sk-SK" dirty="0" smtClean="0"/>
              <a:t>5.   Vytvorte jednoduchú kalkulačku s operáciami +, -, *, /, </a:t>
            </a:r>
            <a:r>
              <a:rPr lang="sk-SK" dirty="0" err="1" smtClean="0"/>
              <a:t>mod</a:t>
            </a:r>
            <a:r>
              <a:rPr lang="sk-SK" dirty="0" smtClean="0"/>
              <a:t>, operácie vyberáte      </a:t>
            </a:r>
          </a:p>
          <a:p>
            <a:r>
              <a:rPr lang="sk-SK" dirty="0" smtClean="0"/>
              <a:t>      tlačidlami. (priklad8.php)</a:t>
            </a:r>
          </a:p>
          <a:p>
            <a:r>
              <a:rPr lang="sk-SK" dirty="0" smtClean="0"/>
              <a:t>6.   Vytvorte program, ktorý nájde maximálne číslo z 3 zadaných čísiel, ktoré zadáte   </a:t>
            </a:r>
          </a:p>
          <a:p>
            <a:r>
              <a:rPr lang="sk-SK" dirty="0" smtClean="0"/>
              <a:t>      pomocou formulára.</a:t>
            </a:r>
          </a:p>
          <a:p>
            <a:endParaRPr lang="sk-SK" dirty="0" smtClean="0"/>
          </a:p>
          <a:p>
            <a:pPr marL="285750" indent="-285750"/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95536" y="889844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sk-SK" dirty="0" smtClean="0"/>
              <a:t>8.  Na stránke vytvorte jedno textové pole, do ktorého zadáte prihlasovacie meno</a:t>
            </a:r>
          </a:p>
          <a:p>
            <a:pPr marL="285750" indent="-285750"/>
            <a:r>
              <a:rPr lang="sk-SK" dirty="0" smtClean="0"/>
              <a:t>      a druhé textové pole, do ktorého zadáte heslo (samozrejme hviezdičkami). Ak zadáte meno napríklad </a:t>
            </a:r>
            <a:r>
              <a:rPr lang="sk-SK" dirty="0" err="1" smtClean="0"/>
              <a:t>admin</a:t>
            </a:r>
            <a:r>
              <a:rPr lang="sk-SK" dirty="0" smtClean="0"/>
              <a:t> a heslo </a:t>
            </a:r>
            <a:r>
              <a:rPr lang="sk-SK" dirty="0" err="1" smtClean="0"/>
              <a:t>www</a:t>
            </a:r>
            <a:r>
              <a:rPr lang="sk-SK" dirty="0" smtClean="0"/>
              <a:t>, tak sa na stránke zobrazí uvítacia správa: "Vitajte". Inak vypíše, že ste zadali nesprávne údaje. (priklad9.php).</a:t>
            </a:r>
          </a:p>
          <a:p>
            <a:r>
              <a:rPr lang="sk-SK" dirty="0" smtClean="0"/>
              <a:t>9.   Vytvor asociatívne pole vkladaním prvkov</a:t>
            </a:r>
            <a:r>
              <a:rPr lang="en-US" dirty="0" smtClean="0"/>
              <a:t>, </a:t>
            </a:r>
            <a:r>
              <a:rPr lang="sk-SK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parameter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k-SK" dirty="0" smtClean="0"/>
              <a:t>č</a:t>
            </a:r>
            <a:r>
              <a:rPr lang="en-US" dirty="0" smtClean="0"/>
              <a:t>et </a:t>
            </a:r>
            <a:r>
              <a:rPr lang="en-US" dirty="0" err="1" smtClean="0"/>
              <a:t>prvkov</a:t>
            </a:r>
            <a:r>
              <a:rPr lang="en-US" dirty="0" smtClean="0"/>
              <a:t> </a:t>
            </a:r>
            <a:r>
              <a:rPr lang="sk-SK" dirty="0" smtClean="0"/>
              <a:t> </a:t>
            </a:r>
            <a:r>
              <a:rPr lang="en-US" dirty="0" smtClean="0"/>
              <a:t>  </a:t>
            </a:r>
          </a:p>
          <a:p>
            <a:r>
              <a:rPr lang="en-US" dirty="0" smtClean="0"/>
              <a:t>      </a:t>
            </a:r>
            <a:r>
              <a:rPr lang="sk-SK" dirty="0" smtClean="0"/>
              <a:t>(priklad10.php).</a:t>
            </a:r>
          </a:p>
          <a:p>
            <a:r>
              <a:rPr lang="sk-SK" dirty="0" smtClean="0"/>
              <a:t>10. Vytvorte program, ktorý nájde maximálnu hodnotu z čísiel, ktoré tvoria vytvorené    </a:t>
            </a:r>
          </a:p>
          <a:p>
            <a:r>
              <a:rPr lang="sk-SK" dirty="0" smtClean="0"/>
              <a:t>       pole</a:t>
            </a:r>
            <a:r>
              <a:rPr lang="en-US" dirty="0" smtClean="0"/>
              <a:t> </a:t>
            </a:r>
            <a:r>
              <a:rPr lang="sk-SK" dirty="0" smtClean="0"/>
              <a:t>(priklad1</a:t>
            </a:r>
            <a:r>
              <a:rPr lang="en-US" dirty="0" smtClean="0"/>
              <a:t>1</a:t>
            </a:r>
            <a:r>
              <a:rPr lang="sk-SK" dirty="0" smtClean="0"/>
              <a:t>.</a:t>
            </a:r>
            <a:r>
              <a:rPr lang="sk-SK" dirty="0" err="1" smtClean="0"/>
              <a:t>php</a:t>
            </a:r>
            <a:r>
              <a:rPr lang="sk-SK" dirty="0" smtClean="0"/>
              <a:t>).</a:t>
            </a:r>
          </a:p>
          <a:p>
            <a:pPr marL="342900" indent="-342900"/>
            <a:r>
              <a:rPr lang="sk-SK" dirty="0" smtClean="0"/>
              <a:t>11. Napíšte </a:t>
            </a:r>
            <a:r>
              <a:rPr lang="sk-SK" dirty="0" err="1" smtClean="0"/>
              <a:t>skript</a:t>
            </a:r>
            <a:r>
              <a:rPr lang="sk-SK" dirty="0" smtClean="0"/>
              <a:t>, ktorý obslúži nasledujúcu udalosť: </a:t>
            </a:r>
          </a:p>
          <a:p>
            <a:pPr marL="342900" indent="-342900"/>
            <a:r>
              <a:rPr lang="sk-SK" dirty="0" smtClean="0"/>
              <a:t>       na stránke máte 3 "</a:t>
            </a:r>
            <a:r>
              <a:rPr lang="sk-SK" dirty="0" err="1" smtClean="0"/>
              <a:t>radio</a:t>
            </a:r>
            <a:r>
              <a:rPr lang="sk-SK" dirty="0" smtClean="0"/>
              <a:t>" tlačidlá s hodnotami veku "menej ako 20", "20 - 50", "viac ako 50". </a:t>
            </a:r>
            <a:r>
              <a:rPr lang="sk-SK" dirty="0" err="1" smtClean="0"/>
              <a:t>Skript</a:t>
            </a:r>
            <a:r>
              <a:rPr lang="sk-SK" dirty="0" smtClean="0"/>
              <a:t> vypíše, ktorú možnosť ste vybrali (priklad13.php). </a:t>
            </a:r>
            <a:endParaRPr lang="en-US" dirty="0" smtClean="0"/>
          </a:p>
          <a:p>
            <a:pPr marL="342900" indent="-342900"/>
            <a:r>
              <a:rPr lang="en-US" dirty="0" smtClean="0"/>
              <a:t>12. V</a:t>
            </a:r>
            <a:r>
              <a:rPr lang="sk-SK" dirty="0" smtClean="0"/>
              <a:t>y</a:t>
            </a:r>
            <a:r>
              <a:rPr lang="en-US" dirty="0" err="1" smtClean="0"/>
              <a:t>tvorte</a:t>
            </a:r>
            <a:r>
              <a:rPr lang="en-US" dirty="0" smtClean="0"/>
              <a:t> </a:t>
            </a:r>
            <a:r>
              <a:rPr lang="sk-SK" dirty="0" err="1" smtClean="0"/>
              <a:t>script</a:t>
            </a:r>
            <a:r>
              <a:rPr lang="sk-SK" dirty="0" smtClean="0"/>
              <a:t> pre počítadlo prístupov na stránku (priklad12.php).</a:t>
            </a:r>
          </a:p>
          <a:p>
            <a:pPr marL="342900" indent="-342900"/>
            <a:r>
              <a:rPr lang="sk-SK" dirty="0" smtClean="0"/>
              <a:t>13. Vytvorte priečinok </a:t>
            </a:r>
            <a:r>
              <a:rPr lang="sk-SK" dirty="0" err="1" smtClean="0"/>
              <a:t>admin</a:t>
            </a:r>
            <a:r>
              <a:rPr lang="sk-SK" dirty="0" smtClean="0"/>
              <a:t> v priečinku </a:t>
            </a:r>
            <a:r>
              <a:rPr lang="sk-SK" dirty="0" err="1" smtClean="0"/>
              <a:t>priklad</a:t>
            </a:r>
            <a:r>
              <a:rPr lang="sk-SK" dirty="0" smtClean="0"/>
              <a:t>, do priečinka </a:t>
            </a:r>
            <a:r>
              <a:rPr lang="sk-SK" dirty="0" err="1" smtClean="0"/>
              <a:t>nakopirujte</a:t>
            </a:r>
            <a:r>
              <a:rPr lang="sk-SK" dirty="0" smtClean="0"/>
              <a:t> </a:t>
            </a:r>
            <a:r>
              <a:rPr lang="sk-SK" dirty="0" err="1" smtClean="0"/>
              <a:t>script</a:t>
            </a:r>
            <a:r>
              <a:rPr lang="sk-SK" dirty="0" smtClean="0"/>
              <a:t> </a:t>
            </a:r>
            <a:r>
              <a:rPr lang="sk-SK" dirty="0" err="1" smtClean="0"/>
              <a:t>ankety_admin.php</a:t>
            </a:r>
            <a:r>
              <a:rPr lang="sk-SK" dirty="0" smtClean="0"/>
              <a:t> pre vkladanie </a:t>
            </a:r>
            <a:r>
              <a:rPr lang="sk-SK" dirty="0" err="1" smtClean="0"/>
              <a:t>anketovych</a:t>
            </a:r>
            <a:r>
              <a:rPr lang="sk-SK" dirty="0" smtClean="0"/>
              <a:t> </a:t>
            </a:r>
            <a:r>
              <a:rPr lang="sk-SK" dirty="0" err="1" smtClean="0"/>
              <a:t>otazok</a:t>
            </a:r>
            <a:r>
              <a:rPr lang="sk-SK" dirty="0" smtClean="0"/>
              <a:t>. Do </a:t>
            </a:r>
            <a:r>
              <a:rPr lang="sk-SK" dirty="0" err="1" smtClean="0"/>
              <a:t>adresneho</a:t>
            </a:r>
            <a:r>
              <a:rPr lang="sk-SK" dirty="0" smtClean="0"/>
              <a:t> riadku napíšte </a:t>
            </a:r>
            <a:r>
              <a:rPr lang="sk-SK" dirty="0" err="1" smtClean="0"/>
              <a:t>localhost</a:t>
            </a:r>
            <a:r>
              <a:rPr lang="sk-SK" dirty="0" smtClean="0"/>
              <a:t>/</a:t>
            </a:r>
            <a:r>
              <a:rPr lang="sk-SK" dirty="0" err="1" smtClean="0"/>
              <a:t>phpmyadmin</a:t>
            </a:r>
            <a:r>
              <a:rPr lang="sk-SK" dirty="0" smtClean="0"/>
              <a:t> a vytvorte </a:t>
            </a:r>
            <a:r>
              <a:rPr lang="sk-SK" dirty="0" err="1" smtClean="0"/>
              <a:t>databazu</a:t>
            </a:r>
            <a:r>
              <a:rPr lang="sk-SK" dirty="0" smtClean="0"/>
              <a:t> </a:t>
            </a:r>
            <a:r>
              <a:rPr lang="sk-SK" dirty="0" err="1" smtClean="0"/>
              <a:t>qmedia</a:t>
            </a:r>
            <a:r>
              <a:rPr lang="sk-SK" dirty="0" smtClean="0"/>
              <a:t> pomocou príkazu </a:t>
            </a:r>
            <a:r>
              <a:rPr lang="sk-SK" dirty="0" err="1" smtClean="0"/>
              <a:t>create</a:t>
            </a:r>
            <a:r>
              <a:rPr lang="sk-SK" dirty="0" smtClean="0"/>
              <a:t> </a:t>
            </a:r>
            <a:r>
              <a:rPr lang="sk-SK" dirty="0" err="1" smtClean="0"/>
              <a:t>database</a:t>
            </a:r>
            <a:r>
              <a:rPr lang="sk-SK" dirty="0" smtClean="0"/>
              <a:t>. V databáze vytvorte tabuľky anketa a </a:t>
            </a:r>
            <a:r>
              <a:rPr lang="sk-SK" dirty="0" err="1" smtClean="0"/>
              <a:t>anketaip</a:t>
            </a:r>
            <a:r>
              <a:rPr lang="sk-SK" dirty="0" smtClean="0"/>
              <a:t>, SQL súbory nájdete na stránke </a:t>
            </a:r>
            <a:r>
              <a:rPr lang="sk-SK" dirty="0" err="1" smtClean="0">
                <a:hlinkClick r:id="rId2"/>
              </a:rPr>
              <a:t>www.majstrissmt.eu</a:t>
            </a:r>
            <a:r>
              <a:rPr lang="sk-SK" dirty="0" smtClean="0"/>
              <a:t> v položke Materiály PN (</a:t>
            </a:r>
            <a:r>
              <a:rPr lang="sk-SK" dirty="0" err="1" smtClean="0"/>
              <a:t>student</a:t>
            </a:r>
            <a:r>
              <a:rPr lang="sk-SK" dirty="0" smtClean="0"/>
              <a:t>, </a:t>
            </a:r>
            <a:r>
              <a:rPr lang="sk-SK" dirty="0" err="1" smtClean="0"/>
              <a:t>student</a:t>
            </a:r>
            <a:r>
              <a:rPr lang="sk-SK" dirty="0" smtClean="0"/>
              <a:t>) v súbore </a:t>
            </a:r>
            <a:r>
              <a:rPr lang="sk-SK" dirty="0" err="1" smtClean="0"/>
              <a:t>anketa.zip</a:t>
            </a:r>
            <a:r>
              <a:rPr lang="sk-SK" dirty="0" smtClean="0"/>
              <a:t>. Súbor </a:t>
            </a:r>
            <a:r>
              <a:rPr lang="sk-SK" dirty="0" err="1" smtClean="0"/>
              <a:t>ankety.php</a:t>
            </a:r>
            <a:r>
              <a:rPr lang="sk-SK" dirty="0" smtClean="0"/>
              <a:t> nakopírujte do priečinka </a:t>
            </a:r>
            <a:r>
              <a:rPr lang="sk-SK" dirty="0" err="1" smtClean="0"/>
              <a:t>priklad</a:t>
            </a:r>
            <a:r>
              <a:rPr lang="sk-SK" dirty="0" smtClean="0"/>
              <a:t>, teraz môžete hlasovať. Do priečinka </a:t>
            </a:r>
            <a:r>
              <a:rPr lang="sk-SK" dirty="0" err="1" smtClean="0"/>
              <a:t>priklad</a:t>
            </a:r>
            <a:r>
              <a:rPr lang="sk-SK" dirty="0" smtClean="0"/>
              <a:t> a </a:t>
            </a:r>
            <a:r>
              <a:rPr lang="sk-SK" dirty="0" err="1" smtClean="0"/>
              <a:t>admin</a:t>
            </a:r>
            <a:r>
              <a:rPr lang="sk-SK" dirty="0" smtClean="0"/>
              <a:t> </a:t>
            </a:r>
            <a:r>
              <a:rPr lang="sk-SK" dirty="0" err="1" smtClean="0"/>
              <a:t>nakopirujte</a:t>
            </a:r>
            <a:r>
              <a:rPr lang="sk-SK" dirty="0" smtClean="0"/>
              <a:t> </a:t>
            </a:r>
            <a:r>
              <a:rPr lang="sk-SK" dirty="0" err="1" smtClean="0"/>
              <a:t>subor</a:t>
            </a:r>
            <a:r>
              <a:rPr lang="sk-SK" dirty="0" smtClean="0"/>
              <a:t> </a:t>
            </a:r>
            <a:r>
              <a:rPr lang="sk-SK" dirty="0" err="1" smtClean="0"/>
              <a:t>connect.php</a:t>
            </a:r>
            <a:r>
              <a:rPr lang="sk-SK" dirty="0" smtClean="0"/>
              <a:t> pre spojenie s databázou.</a:t>
            </a:r>
          </a:p>
          <a:p>
            <a:endParaRPr lang="sk-SK" dirty="0" smtClean="0"/>
          </a:p>
        </p:txBody>
      </p:sp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6" name="Rovná spojnica 5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566092"/>
            <a:ext cx="882047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</a:p>
          <a:p>
            <a:pPr marL="342900" indent="-342900">
              <a:buAutoNum type="arabicPeriod"/>
            </a:pPr>
            <a:r>
              <a:rPr lang="sk-SK" dirty="0" smtClean="0"/>
              <a:t>Stiahnite CSS </a:t>
            </a:r>
            <a:r>
              <a:rPr lang="sk-SK" dirty="0" err="1" smtClean="0"/>
              <a:t>šablonu</a:t>
            </a:r>
            <a:r>
              <a:rPr lang="sk-SK" dirty="0" smtClean="0"/>
              <a:t> do PC a rozpakujte v priečinku c://apache/htdocs/tvoje priezvisko</a:t>
            </a:r>
          </a:p>
          <a:p>
            <a:pPr marL="342900" indent="-342900">
              <a:buAutoNum type="arabicPeriod"/>
            </a:pPr>
            <a:r>
              <a:rPr lang="sk-SK" dirty="0" smtClean="0"/>
              <a:t>Vytvorte vlastnú fotogalériu v programe </a:t>
            </a:r>
            <a:r>
              <a:rPr lang="sk-SK" dirty="0" err="1" smtClean="0"/>
              <a:t>Visual</a:t>
            </a:r>
            <a:r>
              <a:rPr lang="sk-SK" dirty="0" smtClean="0"/>
              <a:t> </a:t>
            </a:r>
            <a:r>
              <a:rPr lang="sk-SK" dirty="0" err="1" smtClean="0"/>
              <a:t>Light</a:t>
            </a:r>
            <a:r>
              <a:rPr lang="sk-SK" dirty="0" smtClean="0"/>
              <a:t>  Box , nakopírujte do priečinka c://apache/htdocs/tvoje priezvisko/</a:t>
            </a:r>
            <a:r>
              <a:rPr lang="sk-SK" dirty="0" err="1" smtClean="0"/>
              <a:t>foto</a:t>
            </a:r>
            <a:r>
              <a:rPr lang="sk-SK" dirty="0" smtClean="0"/>
              <a:t>.</a:t>
            </a:r>
          </a:p>
          <a:p>
            <a:pPr marL="342900" indent="-342900">
              <a:buAutoNum type="arabicPeriod"/>
            </a:pPr>
            <a:r>
              <a:rPr lang="sk-SK" dirty="0" smtClean="0"/>
              <a:t>Vytvorte vlastnú </a:t>
            </a:r>
            <a:r>
              <a:rPr lang="sk-SK" dirty="0" err="1" smtClean="0"/>
              <a:t>slideshow</a:t>
            </a:r>
            <a:r>
              <a:rPr lang="sk-SK" dirty="0" smtClean="0"/>
              <a:t> v programe </a:t>
            </a:r>
            <a:r>
              <a:rPr lang="sk-SK" dirty="0" err="1" smtClean="0"/>
              <a:t>Visual</a:t>
            </a:r>
            <a:r>
              <a:rPr lang="sk-SK" dirty="0" smtClean="0"/>
              <a:t> </a:t>
            </a:r>
            <a:r>
              <a:rPr lang="sk-SK" dirty="0" err="1" smtClean="0"/>
              <a:t>Slide</a:t>
            </a:r>
            <a:r>
              <a:rPr lang="sk-SK" dirty="0" smtClean="0"/>
              <a:t> Show, nakopírujte do priečinka</a:t>
            </a:r>
          </a:p>
          <a:p>
            <a:pPr marL="342900" indent="-342900"/>
            <a:r>
              <a:rPr lang="sk-SK" dirty="0" smtClean="0"/>
              <a:t>       c://apache/htdocs/tvoje priezvisko/</a:t>
            </a:r>
            <a:r>
              <a:rPr lang="sk-SK" dirty="0" err="1" smtClean="0"/>
              <a:t>slide</a:t>
            </a:r>
            <a:r>
              <a:rPr lang="sk-SK" dirty="0" smtClean="0"/>
              <a:t>, pozadie podľa CSS </a:t>
            </a:r>
            <a:r>
              <a:rPr lang="sk-SK" dirty="0" err="1" smtClean="0"/>
              <a:t>šablony</a:t>
            </a:r>
            <a:endParaRPr lang="sk-SK" dirty="0" smtClean="0"/>
          </a:p>
          <a:p>
            <a:pPr marL="342900" indent="-342900"/>
            <a:r>
              <a:rPr lang="sk-SK" dirty="0" smtClean="0"/>
              <a:t>4.    V programe </a:t>
            </a:r>
            <a:r>
              <a:rPr lang="sk-SK" dirty="0" err="1" smtClean="0"/>
              <a:t>Frontpage</a:t>
            </a:r>
            <a:r>
              <a:rPr lang="sk-SK" dirty="0" smtClean="0"/>
              <a:t> vytvorte kontaktný formulár a uložte ako súbor </a:t>
            </a:r>
            <a:r>
              <a:rPr lang="sk-SK" dirty="0" err="1" smtClean="0"/>
              <a:t>formular.htm</a:t>
            </a:r>
            <a:r>
              <a:rPr lang="sk-SK" dirty="0" smtClean="0"/>
              <a:t>.</a:t>
            </a:r>
          </a:p>
          <a:p>
            <a:pPr marL="342900" indent="-342900">
              <a:buAutoNum type="arabicPeriod" startAt="5"/>
            </a:pPr>
            <a:endParaRPr lang="sk-SK" dirty="0" smtClean="0"/>
          </a:p>
          <a:p>
            <a:pPr marL="342900" indent="-342900"/>
            <a:r>
              <a:rPr lang="sk-SK" b="1" dirty="0" err="1" smtClean="0"/>
              <a:t>Upresnenie</a:t>
            </a:r>
            <a:r>
              <a:rPr lang="sk-SK" b="1" dirty="0" smtClean="0"/>
              <a:t>:</a:t>
            </a:r>
          </a:p>
          <a:p>
            <a:pPr marL="342900" indent="-342900"/>
            <a:r>
              <a:rPr lang="sk-SK" dirty="0" smtClean="0"/>
              <a:t>1.    </a:t>
            </a:r>
            <a:r>
              <a:rPr lang="sk-SK" dirty="0" err="1" smtClean="0"/>
              <a:t>Šablonu</a:t>
            </a:r>
            <a:r>
              <a:rPr lang="sk-SK" dirty="0" smtClean="0"/>
              <a:t> nájdete na  http://www.free-css.com/free-css-templates/page187</a:t>
            </a:r>
          </a:p>
          <a:p>
            <a:pPr marL="342900" indent="-342900"/>
            <a:r>
              <a:rPr lang="sk-SK" dirty="0" smtClean="0"/>
              <a:t>2.    Fotogaléria obsahuje min. 12 fotografií s vysokým rozlíšením, náhľadové fotografie majú rozmer 120x90px, veľké fotografie majú rozmer 800x600px, pozadie podľa CSS </a:t>
            </a:r>
            <a:r>
              <a:rPr lang="sk-SK" dirty="0" err="1" smtClean="0"/>
              <a:t>šablony</a:t>
            </a:r>
            <a:r>
              <a:rPr lang="sk-SK" dirty="0" smtClean="0"/>
              <a:t>.</a:t>
            </a:r>
          </a:p>
          <a:p>
            <a:pPr marL="342900" indent="-342900"/>
            <a:r>
              <a:rPr lang="sk-SK" dirty="0" smtClean="0"/>
              <a:t>       Fotografie  stiahnite z internetu a uložte do záložky c://apache/htdocs/tvoje priezvisko/ </a:t>
            </a:r>
            <a:r>
              <a:rPr lang="sk-SK" dirty="0" err="1" smtClean="0"/>
              <a:t>images</a:t>
            </a:r>
            <a:r>
              <a:rPr lang="sk-SK" dirty="0" smtClean="0"/>
              <a:t>. </a:t>
            </a:r>
          </a:p>
          <a:p>
            <a:pPr marL="342900" indent="-342900"/>
            <a:r>
              <a:rPr lang="sk-SK" dirty="0" smtClean="0"/>
              <a:t>3.    </a:t>
            </a:r>
            <a:r>
              <a:rPr lang="sk-SK" dirty="0" err="1" smtClean="0"/>
              <a:t>Slideshow</a:t>
            </a:r>
            <a:r>
              <a:rPr lang="sk-SK" dirty="0" smtClean="0"/>
              <a:t> obsahuje </a:t>
            </a:r>
            <a:r>
              <a:rPr lang="sk-SK" dirty="0" err="1" smtClean="0"/>
              <a:t>control</a:t>
            </a:r>
            <a:r>
              <a:rPr lang="sk-SK" dirty="0" smtClean="0"/>
              <a:t> panel v spodnej časti, rozmer veľkej fotografie je 640x480px, min. 10 fotografií s vysokým rozlíšením, fotografie môžete použiť z </a:t>
            </a:r>
            <a:r>
              <a:rPr lang="sk-SK" dirty="0" err="1" smtClean="0"/>
              <a:t>úôohy</a:t>
            </a:r>
            <a:r>
              <a:rPr lang="sk-SK" dirty="0" smtClean="0"/>
              <a:t> č. 2.</a:t>
            </a:r>
          </a:p>
          <a:p>
            <a:pPr marL="342900" indent="-342900"/>
            <a:r>
              <a:rPr lang="sk-SK" dirty="0" smtClean="0"/>
              <a:t>4.    Formulár je vložený do tabuľky s orámovaním =0, počet riadkov=8 riadkov, 2 stĺpce.</a:t>
            </a:r>
          </a:p>
          <a:p>
            <a:pPr marL="342900" indent="-342900"/>
            <a:r>
              <a:rPr lang="sk-SK" dirty="0" smtClean="0"/>
              <a:t>       Názvy polí (v ľavom stĺpci, meno, adresa, kód produktu, počet kusov, pripomienka, spôsob platby, doprava, tlačidlo odoslať. Typy polí: meno, adresa, kód produktu, počet kusov-1 riadkový vstup,  </a:t>
            </a:r>
            <a:r>
              <a:rPr lang="sk-SK" dirty="0" err="1" smtClean="0"/>
              <a:t>pripomienka-viacriadkový</a:t>
            </a:r>
            <a:r>
              <a:rPr lang="sk-SK" dirty="0" smtClean="0"/>
              <a:t> vstup, spôsob platby – typ </a:t>
            </a:r>
            <a:r>
              <a:rPr lang="sk-SK" dirty="0" err="1" smtClean="0"/>
              <a:t>radio</a:t>
            </a:r>
            <a:r>
              <a:rPr lang="sk-SK" dirty="0" smtClean="0"/>
              <a:t> – prevodom na účet, v hotovosti, doprava – výber zo zoznamu – osobne, </a:t>
            </a:r>
            <a:r>
              <a:rPr lang="sk-SK" dirty="0" err="1" smtClean="0"/>
              <a:t>kurier</a:t>
            </a:r>
            <a:r>
              <a:rPr lang="sk-SK" dirty="0" smtClean="0"/>
              <a:t>, slovenská pošta )</a:t>
            </a:r>
          </a:p>
          <a:p>
            <a:pPr marL="342900" indent="-342900"/>
            <a:endParaRPr lang="sk-SK" dirty="0" smtClean="0"/>
          </a:p>
        </p:txBody>
      </p:sp>
      <p:cxnSp>
        <p:nvCxnSpPr>
          <p:cNvPr id="6" name="Rovná spojnica 5"/>
          <p:cNvCxnSpPr/>
          <p:nvPr/>
        </p:nvCxnSpPr>
        <p:spPr>
          <a:xfrm>
            <a:off x="251520" y="2708920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BlokTextu 6"/>
          <p:cNvSpPr txBox="1"/>
          <p:nvPr/>
        </p:nvSpPr>
        <p:spPr>
          <a:xfrm>
            <a:off x="179512" y="107340"/>
            <a:ext cx="878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CieĽ</a:t>
            </a:r>
            <a:r>
              <a:rPr lang="sk-SK" b="1" dirty="0" smtClean="0">
                <a:solidFill>
                  <a:srgbClr val="FF0000"/>
                </a:solidFill>
              </a:rPr>
              <a:t>: Naučiť sa vytvoriť animácie fotografií pre použitie na internete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5" name="Rovná spojnica 4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251520" y="980728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14. V databáze </a:t>
            </a:r>
            <a:r>
              <a:rPr lang="sk-SK" dirty="0" err="1" smtClean="0"/>
              <a:t>qmedia</a:t>
            </a:r>
            <a:r>
              <a:rPr lang="sk-SK" dirty="0" smtClean="0"/>
              <a:t> vytvorte tabuľku autori2 s </a:t>
            </a:r>
            <a:r>
              <a:rPr lang="sk-SK" dirty="0" err="1" smtClean="0"/>
              <a:t>poliami</a:t>
            </a:r>
            <a:r>
              <a:rPr lang="sk-SK" dirty="0" smtClean="0"/>
              <a:t>: </a:t>
            </a:r>
            <a:r>
              <a:rPr lang="sk-SK" dirty="0" err="1" smtClean="0"/>
              <a:t>id</a:t>
            </a:r>
            <a:r>
              <a:rPr lang="sk-SK" dirty="0" smtClean="0"/>
              <a:t>, meno, priezvisko, adresa, </a:t>
            </a:r>
            <a:r>
              <a:rPr lang="sk-SK" dirty="0" err="1" smtClean="0"/>
              <a:t>telefon</a:t>
            </a:r>
            <a:r>
              <a:rPr lang="sk-SK" dirty="0" smtClean="0"/>
              <a:t>, </a:t>
            </a:r>
            <a:r>
              <a:rPr lang="sk-SK" dirty="0" err="1" smtClean="0"/>
              <a:t>login</a:t>
            </a:r>
            <a:r>
              <a:rPr lang="sk-SK" dirty="0" smtClean="0"/>
              <a:t>, </a:t>
            </a:r>
            <a:r>
              <a:rPr lang="sk-SK" dirty="0" err="1" smtClean="0"/>
              <a:t>password</a:t>
            </a:r>
            <a:r>
              <a:rPr lang="sk-SK" dirty="0" smtClean="0"/>
              <a:t>. Tabuľku naplňte aspoň 10 položkami, </a:t>
            </a:r>
          </a:p>
          <a:p>
            <a:r>
              <a:rPr lang="sk-SK" dirty="0" smtClean="0"/>
              <a:t>5 položiek priamo, 5 položiek pomocou programu (upravte program </a:t>
            </a:r>
            <a:r>
              <a:rPr lang="sk-SK" dirty="0" err="1" smtClean="0"/>
              <a:t>ankety_admin.php</a:t>
            </a:r>
            <a:r>
              <a:rPr lang="sk-SK" dirty="0" smtClean="0"/>
              <a:t> na </a:t>
            </a:r>
            <a:r>
              <a:rPr lang="sk-SK" dirty="0" err="1" smtClean="0"/>
              <a:t>usser_admin.php</a:t>
            </a:r>
            <a:r>
              <a:rPr lang="sk-SK" dirty="0" smtClean="0"/>
              <a:t>) .</a:t>
            </a:r>
          </a:p>
          <a:p>
            <a:r>
              <a:rPr lang="sk-SK" dirty="0" smtClean="0"/>
              <a:t>15. Vytvorte </a:t>
            </a:r>
            <a:r>
              <a:rPr lang="sk-SK" dirty="0" err="1" smtClean="0"/>
              <a:t>script</a:t>
            </a:r>
            <a:r>
              <a:rPr lang="sk-SK" dirty="0" smtClean="0"/>
              <a:t> </a:t>
            </a:r>
            <a:r>
              <a:rPr lang="en-US" dirty="0" smtClean="0"/>
              <a:t>autori2.php </a:t>
            </a:r>
            <a:r>
              <a:rPr lang="sk-SK" dirty="0" smtClean="0"/>
              <a:t>pre výpis položiek z tabuľky autori2</a:t>
            </a:r>
            <a:r>
              <a:rPr lang="en-US" dirty="0" smtClean="0"/>
              <a:t> (</a:t>
            </a:r>
            <a:r>
              <a:rPr lang="en-US" dirty="0" err="1" smtClean="0"/>
              <a:t>upravte</a:t>
            </a:r>
            <a:r>
              <a:rPr lang="en-US" dirty="0" smtClean="0"/>
              <a:t> program ankety.php </a:t>
            </a:r>
            <a:r>
              <a:rPr lang="en-US" dirty="0" err="1" smtClean="0"/>
              <a:t>na</a:t>
            </a:r>
            <a:r>
              <a:rPr lang="en-US" dirty="0" smtClean="0"/>
              <a:t> autori2.php)</a:t>
            </a:r>
            <a:r>
              <a:rPr lang="sk-SK" dirty="0" smtClean="0"/>
              <a:t>.</a:t>
            </a:r>
          </a:p>
          <a:p>
            <a:r>
              <a:rPr lang="sk-SK" dirty="0" smtClean="0"/>
              <a:t>16. Napíšte </a:t>
            </a:r>
            <a:r>
              <a:rPr lang="sk-SK" dirty="0" err="1" smtClean="0"/>
              <a:t>script</a:t>
            </a:r>
            <a:r>
              <a:rPr lang="sk-SK" dirty="0" smtClean="0"/>
              <a:t>, ktorý vypíše zadaný reťazec veľkými písmenami.</a:t>
            </a:r>
          </a:p>
          <a:p>
            <a:r>
              <a:rPr lang="sk-SK" dirty="0" smtClean="0"/>
              <a:t>17. Napíšte </a:t>
            </a:r>
            <a:r>
              <a:rPr lang="sk-SK" dirty="0" err="1" smtClean="0"/>
              <a:t>script</a:t>
            </a:r>
            <a:r>
              <a:rPr lang="sk-SK" dirty="0" smtClean="0"/>
              <a:t>, ktorý vypíše počet dní medzi dvoma dátumami.</a:t>
            </a:r>
          </a:p>
          <a:p>
            <a:r>
              <a:rPr lang="sk-SK" dirty="0" smtClean="0"/>
              <a:t>18. Vytvorte v </a:t>
            </a:r>
            <a:r>
              <a:rPr lang="sk-SK" dirty="0" err="1" smtClean="0"/>
              <a:t>phpmyadmin</a:t>
            </a:r>
            <a:r>
              <a:rPr lang="sk-SK" dirty="0" smtClean="0"/>
              <a:t> </a:t>
            </a:r>
            <a:r>
              <a:rPr lang="sk-SK" dirty="0" err="1" smtClean="0"/>
              <a:t>v</a:t>
            </a:r>
            <a:r>
              <a:rPr lang="sk-SK" dirty="0" smtClean="0"/>
              <a:t> </a:t>
            </a:r>
            <a:r>
              <a:rPr lang="sk-SK" dirty="0" err="1" smtClean="0"/>
              <a:t>databaze</a:t>
            </a:r>
            <a:r>
              <a:rPr lang="sk-SK" dirty="0" smtClean="0"/>
              <a:t> </a:t>
            </a:r>
            <a:r>
              <a:rPr lang="sk-SK" dirty="0" err="1" smtClean="0"/>
              <a:t>qmedia</a:t>
            </a:r>
            <a:r>
              <a:rPr lang="sk-SK" dirty="0" smtClean="0"/>
              <a:t> tabuľku </a:t>
            </a:r>
            <a:r>
              <a:rPr lang="sk-SK" dirty="0" err="1" smtClean="0"/>
              <a:t>kategorie_spravy</a:t>
            </a:r>
            <a:r>
              <a:rPr lang="sk-SK" dirty="0" smtClean="0"/>
              <a:t> s položkami: </a:t>
            </a:r>
            <a:r>
              <a:rPr lang="sk-SK" dirty="0" err="1" smtClean="0"/>
              <a:t>id</a:t>
            </a:r>
            <a:r>
              <a:rPr lang="sk-SK" dirty="0" smtClean="0"/>
              <a:t>, </a:t>
            </a:r>
            <a:r>
              <a:rPr lang="sk-SK" dirty="0" err="1" smtClean="0"/>
              <a:t>nazov</a:t>
            </a:r>
            <a:r>
              <a:rPr lang="sk-SK" dirty="0" smtClean="0"/>
              <a:t>. Naplňte tabuľku hodnotami: 1, Správy; 2, Aktuality; 3, Oznamy. Vytvorte v zložke </a:t>
            </a:r>
            <a:r>
              <a:rPr lang="sk-SK" dirty="0" err="1" smtClean="0"/>
              <a:t>priklad</a:t>
            </a:r>
            <a:r>
              <a:rPr lang="sk-SK" dirty="0" smtClean="0"/>
              <a:t> priečinok </a:t>
            </a:r>
            <a:r>
              <a:rPr lang="sk-SK" dirty="0" err="1" smtClean="0"/>
              <a:t>myimages</a:t>
            </a:r>
            <a:r>
              <a:rPr lang="sk-SK" dirty="0" smtClean="0"/>
              <a:t>.</a:t>
            </a:r>
          </a:p>
          <a:p>
            <a:r>
              <a:rPr lang="sk-SK" dirty="0" smtClean="0"/>
              <a:t>19. Zo stránky </a:t>
            </a:r>
            <a:r>
              <a:rPr lang="sk-SK" dirty="0" err="1" smtClean="0">
                <a:hlinkClick r:id="rId2"/>
              </a:rPr>
              <a:t>www.majstrissmt.eu</a:t>
            </a:r>
            <a:r>
              <a:rPr lang="sk-SK" dirty="0" smtClean="0"/>
              <a:t> stiahnite súbory </a:t>
            </a:r>
            <a:r>
              <a:rPr lang="sk-SK" dirty="0" err="1" smtClean="0"/>
              <a:t>spravy_admin.php</a:t>
            </a:r>
            <a:r>
              <a:rPr lang="sk-SK" dirty="0" smtClean="0"/>
              <a:t> (</a:t>
            </a:r>
            <a:r>
              <a:rPr lang="sk-SK" dirty="0" err="1" smtClean="0"/>
              <a:t>nakopirujte</a:t>
            </a:r>
            <a:r>
              <a:rPr lang="sk-SK" dirty="0" smtClean="0"/>
              <a:t> do zložky </a:t>
            </a:r>
            <a:r>
              <a:rPr lang="sk-SK" dirty="0" err="1" smtClean="0"/>
              <a:t>priklad</a:t>
            </a:r>
            <a:r>
              <a:rPr lang="sk-SK" dirty="0" smtClean="0"/>
              <a:t>/</a:t>
            </a:r>
            <a:r>
              <a:rPr lang="sk-SK" dirty="0" err="1" smtClean="0"/>
              <a:t>admin</a:t>
            </a:r>
            <a:r>
              <a:rPr lang="sk-SK" dirty="0" smtClean="0"/>
              <a:t>) a </a:t>
            </a:r>
            <a:r>
              <a:rPr lang="sk-SK" dirty="0" err="1" smtClean="0"/>
              <a:t>spravy_zoznam.php</a:t>
            </a:r>
            <a:r>
              <a:rPr lang="sk-SK" dirty="0" smtClean="0"/>
              <a:t> (</a:t>
            </a:r>
            <a:r>
              <a:rPr lang="sk-SK" dirty="0" err="1" smtClean="0"/>
              <a:t>nakopirujte</a:t>
            </a:r>
            <a:r>
              <a:rPr lang="sk-SK" dirty="0" smtClean="0"/>
              <a:t> do zložky </a:t>
            </a:r>
            <a:r>
              <a:rPr lang="sk-SK" dirty="0" err="1" smtClean="0"/>
              <a:t>priklad</a:t>
            </a:r>
            <a:r>
              <a:rPr lang="sk-SK" dirty="0" smtClean="0"/>
              <a:t>).</a:t>
            </a:r>
          </a:p>
          <a:p>
            <a:r>
              <a:rPr lang="sk-SK" dirty="0" smtClean="0"/>
              <a:t>Spustite program v </a:t>
            </a:r>
            <a:r>
              <a:rPr lang="sk-SK" dirty="0" err="1" smtClean="0"/>
              <a:t>localhost</a:t>
            </a:r>
            <a:r>
              <a:rPr lang="sk-SK" dirty="0" smtClean="0"/>
              <a:t>/</a:t>
            </a:r>
            <a:r>
              <a:rPr lang="sk-SK" dirty="0" err="1" smtClean="0"/>
              <a:t>priklad</a:t>
            </a:r>
            <a:r>
              <a:rPr lang="sk-SK" dirty="0" smtClean="0"/>
              <a:t>/</a:t>
            </a:r>
            <a:r>
              <a:rPr lang="sk-SK" dirty="0" err="1" smtClean="0"/>
              <a:t>admin</a:t>
            </a:r>
            <a:r>
              <a:rPr lang="sk-SK" dirty="0" smtClean="0"/>
              <a:t>/</a:t>
            </a:r>
            <a:r>
              <a:rPr lang="sk-SK" dirty="0" err="1" smtClean="0"/>
              <a:t>spravy_admin.php</a:t>
            </a:r>
            <a:r>
              <a:rPr lang="sk-SK" dirty="0" smtClean="0"/>
              <a:t> a naplňte tabuľku správy rôznymi príspevkami (3x)  v kategóriách Správy, Aktuality, Oznamy. </a:t>
            </a:r>
          </a:p>
          <a:p>
            <a:r>
              <a:rPr lang="sk-SK" dirty="0" smtClean="0"/>
              <a:t>Príspevky skontrolujte spustením programu </a:t>
            </a:r>
            <a:r>
              <a:rPr lang="sk-SK" dirty="0" err="1" smtClean="0"/>
              <a:t>localhost</a:t>
            </a:r>
            <a:r>
              <a:rPr lang="sk-SK" dirty="0" smtClean="0"/>
              <a:t>/</a:t>
            </a:r>
            <a:r>
              <a:rPr lang="sk-SK" dirty="0" err="1" smtClean="0"/>
              <a:t>priklad</a:t>
            </a:r>
            <a:r>
              <a:rPr lang="sk-SK" dirty="0" smtClean="0"/>
              <a:t>/</a:t>
            </a:r>
            <a:r>
              <a:rPr lang="sk-SK" dirty="0" err="1" smtClean="0"/>
              <a:t>spravy_zoznam.php</a:t>
            </a:r>
            <a:r>
              <a:rPr lang="sk-SK" dirty="0" smtClean="0"/>
              <a:t>.</a:t>
            </a:r>
          </a:p>
          <a:p>
            <a:r>
              <a:rPr lang="sk-SK" dirty="0" smtClean="0"/>
              <a:t>20. V programe </a:t>
            </a:r>
            <a:r>
              <a:rPr lang="sk-SK" dirty="0" err="1" smtClean="0"/>
              <a:t>Visualslideshow</a:t>
            </a:r>
            <a:r>
              <a:rPr lang="sk-SK" dirty="0" smtClean="0"/>
              <a:t> vytvorte prezentáciu svojej firmy, ktorá predáva elektronické výrobky, obsahuje aspoň 6 fotiek rovnakých veľkostí. </a:t>
            </a:r>
            <a:r>
              <a:rPr lang="sk-SK" dirty="0" err="1" smtClean="0"/>
              <a:t>Slidesow</a:t>
            </a:r>
            <a:r>
              <a:rPr lang="sk-SK" dirty="0" smtClean="0"/>
              <a:t> umiestnite do zložky priezvisko/</a:t>
            </a:r>
            <a:r>
              <a:rPr lang="sk-SK" dirty="0" err="1" smtClean="0"/>
              <a:t>slideshow</a:t>
            </a:r>
            <a:r>
              <a:rPr lang="sk-SK" dirty="0" smtClean="0"/>
              <a:t>. V zložke pre prezentáciu Vašej firmy vložte túto </a:t>
            </a:r>
            <a:r>
              <a:rPr lang="sk-SK" dirty="0" err="1" smtClean="0"/>
              <a:t>slideshow</a:t>
            </a:r>
            <a:r>
              <a:rPr lang="sk-SK" dirty="0" smtClean="0"/>
              <a:t> pomocou príkazu </a:t>
            </a:r>
            <a:r>
              <a:rPr lang="sk-SK" dirty="0" err="1" smtClean="0"/>
              <a:t>iframe</a:t>
            </a:r>
            <a:r>
              <a:rPr lang="sk-SK" dirty="0" smtClean="0"/>
              <a:t> (</a:t>
            </a:r>
            <a:r>
              <a:rPr lang="sk-SK" dirty="0" err="1" smtClean="0"/>
              <a:t>iframe</a:t>
            </a:r>
            <a:r>
              <a:rPr lang="sk-SK" dirty="0" smtClean="0"/>
              <a:t> </a:t>
            </a:r>
            <a:r>
              <a:rPr lang="sk-SK" dirty="0" err="1" smtClean="0"/>
              <a:t>src=slideshow</a:t>
            </a:r>
            <a:r>
              <a:rPr lang="sk-SK" dirty="0" smtClean="0"/>
              <a:t>/</a:t>
            </a:r>
            <a:r>
              <a:rPr lang="sk-SK" dirty="0" err="1" smtClean="0"/>
              <a:t>index.html</a:t>
            </a:r>
            <a:r>
              <a:rPr lang="sk-SK" dirty="0" smtClean="0"/>
              <a:t> ...). </a:t>
            </a:r>
            <a:endParaRPr lang="sk-SK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6" name="Rovná spojnica 5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BlokTextu 6"/>
          <p:cNvSpPr txBox="1"/>
          <p:nvPr/>
        </p:nvSpPr>
        <p:spPr>
          <a:xfrm>
            <a:off x="179512" y="1052737"/>
            <a:ext cx="864096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Vytvorenie redakčného systému:</a:t>
            </a:r>
          </a:p>
          <a:p>
            <a:pPr marL="342900" indent="-342900">
              <a:buAutoNum type="arabicPeriod"/>
            </a:pPr>
            <a:r>
              <a:rPr lang="en-US" dirty="0" smtClean="0"/>
              <a:t>V </a:t>
            </a:r>
            <a:r>
              <a:rPr lang="en-US" dirty="0" err="1" smtClean="0"/>
              <a:t>datab</a:t>
            </a:r>
            <a:r>
              <a:rPr lang="sk-SK" dirty="0" err="1" smtClean="0"/>
              <a:t>áze</a:t>
            </a:r>
            <a:r>
              <a:rPr lang="sk-SK" dirty="0" smtClean="0"/>
              <a:t> </a:t>
            </a:r>
            <a:r>
              <a:rPr lang="sk-SK" dirty="0" err="1" smtClean="0"/>
              <a:t>qmedia</a:t>
            </a:r>
            <a:r>
              <a:rPr lang="sk-SK" dirty="0" smtClean="0"/>
              <a:t> vytvorte tabuľku spravy2 s položkami </a:t>
            </a:r>
            <a:r>
              <a:rPr lang="sk-SK" dirty="0" err="1" smtClean="0"/>
              <a:t>id</a:t>
            </a:r>
            <a:r>
              <a:rPr lang="sk-SK" dirty="0" smtClean="0"/>
              <a:t>, </a:t>
            </a:r>
            <a:r>
              <a:rPr lang="sk-SK" dirty="0" err="1" smtClean="0"/>
              <a:t>nazov</a:t>
            </a:r>
            <a:r>
              <a:rPr lang="sk-SK" dirty="0" smtClean="0"/>
              <a:t>, </a:t>
            </a:r>
            <a:r>
              <a:rPr lang="sk-SK" dirty="0" err="1" smtClean="0"/>
              <a:t>uputavka</a:t>
            </a:r>
            <a:r>
              <a:rPr lang="sk-SK" dirty="0" smtClean="0"/>
              <a:t>, popis.</a:t>
            </a:r>
          </a:p>
          <a:p>
            <a:pPr marL="342900" indent="-342900">
              <a:buAutoNum type="arabicPeriod"/>
            </a:pPr>
            <a:r>
              <a:rPr lang="sk-SK" dirty="0" smtClean="0"/>
              <a:t>Vytvorte program na administráciu správ (</a:t>
            </a:r>
            <a:r>
              <a:rPr lang="sk-SK" dirty="0" err="1" smtClean="0"/>
              <a:t>spravy_admin.php</a:t>
            </a:r>
            <a:r>
              <a:rPr lang="sk-SK" dirty="0" smtClean="0"/>
              <a:t>), ktorým zadáte údaje do redakčného systému (použite zdrojový program z </a:t>
            </a:r>
            <a:r>
              <a:rPr lang="sk-SK" dirty="0" err="1" smtClean="0"/>
              <a:t>usser_admin.php</a:t>
            </a:r>
            <a:r>
              <a:rPr lang="sk-SK" dirty="0" smtClean="0"/>
              <a:t>, treba upraviť položku pre popis pomocou značky </a:t>
            </a:r>
            <a:r>
              <a:rPr lang="sk-SK" dirty="0" err="1" smtClean="0"/>
              <a:t>textarea</a:t>
            </a:r>
            <a:r>
              <a:rPr lang="sk-SK" dirty="0" smtClean="0"/>
              <a:t>). Zadajte aspoň 3 položky.</a:t>
            </a:r>
          </a:p>
          <a:p>
            <a:pPr marL="342900" indent="-342900">
              <a:buAutoNum type="arabicPeriod"/>
            </a:pPr>
            <a:r>
              <a:rPr lang="sk-SK" dirty="0" smtClean="0"/>
              <a:t>Vytvorte program pre zobrazenie správ z redakčného systému spravy2.php (z programu autori2.php, najprv sa zobrazí zoznam správ s názvom a upútavkou, po stlačení čítaj ďalej sa zobrazí nadpis a text správy).</a:t>
            </a:r>
          </a:p>
          <a:p>
            <a:pPr marL="342900" indent="-342900">
              <a:buAutoNum type="arabicPeriod"/>
            </a:pPr>
            <a:r>
              <a:rPr lang="sk-SK" dirty="0" smtClean="0"/>
              <a:t>V priečinku „priezvisko“ máte stiahnutú svoju internetovú </a:t>
            </a:r>
            <a:r>
              <a:rPr lang="sk-SK" dirty="0" err="1" smtClean="0"/>
              <a:t>šablonu</a:t>
            </a:r>
            <a:r>
              <a:rPr lang="sk-SK" dirty="0" smtClean="0"/>
              <a:t> CSS, v hlavnom menu upravte:</a:t>
            </a:r>
            <a:endParaRPr lang="en-US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=o_firme.php”&gt;O </a:t>
            </a:r>
            <a:r>
              <a:rPr lang="en-US" dirty="0" err="1" smtClean="0"/>
              <a:t>firme</a:t>
            </a:r>
            <a:r>
              <a:rPr lang="en-US" dirty="0" smtClean="0"/>
              <a:t>&lt;/a&gt;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b="1" dirty="0" smtClean="0"/>
              <a:t>&lt;a </a:t>
            </a:r>
            <a:r>
              <a:rPr lang="en-US" b="1" dirty="0" err="1" smtClean="0"/>
              <a:t>href</a:t>
            </a:r>
            <a:r>
              <a:rPr lang="en-US" b="1" dirty="0" smtClean="0"/>
              <a:t>=“</a:t>
            </a:r>
            <a:r>
              <a:rPr lang="en-US" b="1" dirty="0" err="1" smtClean="0"/>
              <a:t>index.php?art</a:t>
            </a:r>
            <a:r>
              <a:rPr lang="en-US" b="1" dirty="0" smtClean="0"/>
              <a:t>=</a:t>
            </a:r>
            <a:r>
              <a:rPr lang="sk-SK" b="1" dirty="0" smtClean="0"/>
              <a:t>spravy2</a:t>
            </a:r>
            <a:r>
              <a:rPr lang="en-US" b="1" dirty="0" smtClean="0"/>
              <a:t>.</a:t>
            </a:r>
            <a:r>
              <a:rPr lang="en-US" b="1" dirty="0" err="1" smtClean="0"/>
              <a:t>php</a:t>
            </a:r>
            <a:r>
              <a:rPr lang="en-US" b="1" dirty="0" smtClean="0"/>
              <a:t>”&gt;</a:t>
            </a:r>
            <a:r>
              <a:rPr lang="sk-SK" b="1" dirty="0" smtClean="0"/>
              <a:t>Novinky</a:t>
            </a:r>
            <a:r>
              <a:rPr lang="en-US" b="1" dirty="0" smtClean="0"/>
              <a:t>&lt;/a&gt;</a:t>
            </a:r>
            <a:endParaRPr lang="sk-SK" b="1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=o_firme.php”&gt;</a:t>
            </a:r>
            <a:r>
              <a:rPr lang="sk-SK" dirty="0" smtClean="0"/>
              <a:t>Kontakt</a:t>
            </a:r>
            <a:r>
              <a:rPr lang="en-US" dirty="0" smtClean="0"/>
              <a:t>&lt;/a&gt;</a:t>
            </a:r>
            <a:endParaRPr lang="sk-SK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</a:t>
            </a:r>
            <a:r>
              <a:rPr lang="sk-SK" dirty="0" smtClean="0"/>
              <a:t>video</a:t>
            </a:r>
            <a:r>
              <a:rPr lang="en-US" dirty="0" smtClean="0"/>
              <a:t>.</a:t>
            </a:r>
            <a:r>
              <a:rPr lang="en-US" dirty="0" err="1" smtClean="0"/>
              <a:t>php</a:t>
            </a:r>
            <a:r>
              <a:rPr lang="en-US" dirty="0" smtClean="0"/>
              <a:t>”&gt;</a:t>
            </a:r>
            <a:r>
              <a:rPr lang="sk-SK" dirty="0" smtClean="0"/>
              <a:t>Prezentácia</a:t>
            </a:r>
            <a:r>
              <a:rPr lang="en-US" dirty="0" smtClean="0"/>
              <a:t>&lt;/a&gt;</a:t>
            </a:r>
            <a:endParaRPr lang="sk-SK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index.php?art</a:t>
            </a:r>
            <a:r>
              <a:rPr lang="en-US" dirty="0" smtClean="0"/>
              <a:t>=</a:t>
            </a:r>
            <a:r>
              <a:rPr lang="sk-SK" dirty="0" err="1" smtClean="0"/>
              <a:t>galeria</a:t>
            </a:r>
            <a:r>
              <a:rPr lang="en-US" dirty="0" smtClean="0"/>
              <a:t>.</a:t>
            </a:r>
            <a:r>
              <a:rPr lang="en-US" dirty="0" err="1" smtClean="0"/>
              <a:t>php</a:t>
            </a:r>
            <a:r>
              <a:rPr lang="en-US" dirty="0" smtClean="0"/>
              <a:t>”&gt;</a:t>
            </a:r>
            <a:r>
              <a:rPr lang="sk-SK" dirty="0" smtClean="0"/>
              <a:t>Fotogaléria</a:t>
            </a:r>
            <a:r>
              <a:rPr lang="en-US" dirty="0" smtClean="0"/>
              <a:t>&lt;/a&gt;</a:t>
            </a:r>
            <a:endParaRPr lang="sk-SK" dirty="0" smtClean="0"/>
          </a:p>
          <a:p>
            <a:pPr marL="800100" lvl="1" indent="-342900"/>
            <a:r>
              <a:rPr lang="sk-SK" dirty="0" smtClean="0"/>
              <a:t>V sekcii pre obsah </a:t>
            </a:r>
            <a:r>
              <a:rPr lang="sk-SK" b="1" dirty="0" smtClean="0"/>
              <a:t>vložte nasledovný kód</a:t>
            </a:r>
            <a:r>
              <a:rPr lang="sk-SK" dirty="0" smtClean="0"/>
              <a:t>:</a:t>
            </a:r>
          </a:p>
          <a:p>
            <a:pPr marL="800100" lvl="1" indent="-342900"/>
            <a:r>
              <a:rPr lang="en-US" b="1" dirty="0" smtClean="0"/>
              <a:t>&lt;?</a:t>
            </a:r>
          </a:p>
          <a:p>
            <a:pPr marL="800100" lvl="1" indent="-342900"/>
            <a:r>
              <a:rPr lang="sk-SK" dirty="0" smtClean="0"/>
              <a:t>i</a:t>
            </a:r>
            <a:r>
              <a:rPr lang="en-US" dirty="0" smtClean="0"/>
              <a:t>f </a:t>
            </a:r>
            <a:r>
              <a:rPr lang="sk-SK" dirty="0" smtClean="0"/>
              <a:t> </a:t>
            </a:r>
            <a:r>
              <a:rPr lang="en-US" dirty="0" smtClean="0"/>
              <a:t>(</a:t>
            </a:r>
            <a:r>
              <a:rPr lang="sk-SK" dirty="0" smtClean="0"/>
              <a:t>!</a:t>
            </a:r>
            <a:r>
              <a:rPr lang="en-US" dirty="0" smtClean="0"/>
              <a:t>$art)</a:t>
            </a:r>
            <a:r>
              <a:rPr lang="sk-SK" dirty="0" smtClean="0"/>
              <a:t>  </a:t>
            </a:r>
            <a:r>
              <a:rPr lang="en-US" dirty="0" smtClean="0"/>
              <a:t>$art</a:t>
            </a:r>
            <a:r>
              <a:rPr lang="sk-SK" dirty="0" smtClean="0"/>
              <a:t>=„</a:t>
            </a:r>
            <a:r>
              <a:rPr lang="sk-SK" dirty="0" err="1" smtClean="0"/>
              <a:t>o_firme.php</a:t>
            </a:r>
            <a:r>
              <a:rPr lang="sk-SK" dirty="0" smtClean="0"/>
              <a:t>“;</a:t>
            </a:r>
          </a:p>
          <a:p>
            <a:pPr marL="800100" lvl="1" indent="-342900"/>
            <a:r>
              <a:rPr lang="sk-SK" dirty="0" err="1" smtClean="0"/>
              <a:t>include</a:t>
            </a:r>
            <a:r>
              <a:rPr lang="sk-SK" dirty="0" smtClean="0"/>
              <a:t> (</a:t>
            </a:r>
            <a:r>
              <a:rPr lang="en-US" dirty="0" smtClean="0"/>
              <a:t>$art</a:t>
            </a:r>
            <a:r>
              <a:rPr lang="sk-SK" dirty="0" smtClean="0"/>
              <a:t>);</a:t>
            </a:r>
            <a:endParaRPr lang="en-US" dirty="0" smtClean="0"/>
          </a:p>
          <a:p>
            <a:pPr marL="800100" lvl="1" indent="-342900"/>
            <a:r>
              <a:rPr lang="en-US" b="1" dirty="0" smtClean="0"/>
              <a:t>?&gt;</a:t>
            </a:r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836712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251520" y="105273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C00000"/>
                </a:solidFill>
              </a:rPr>
              <a:t>Kalendár</a:t>
            </a:r>
            <a:endParaRPr lang="sk-SK" b="1" dirty="0" smtClean="0">
              <a:solidFill>
                <a:srgbClr val="C00000"/>
              </a:solidFill>
            </a:endParaRPr>
          </a:p>
          <a:p>
            <a:endParaRPr lang="sk-SK" dirty="0" smtClean="0"/>
          </a:p>
        </p:txBody>
      </p:sp>
      <p:sp>
        <p:nvSpPr>
          <p:cNvPr id="8" name="BlokTextu 7"/>
          <p:cNvSpPr txBox="1"/>
          <p:nvPr/>
        </p:nvSpPr>
        <p:spPr>
          <a:xfrm>
            <a:off x="251520" y="1557947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Vytvorte novú podstránku </a:t>
            </a:r>
            <a:r>
              <a:rPr lang="sk-SK" dirty="0" err="1" smtClean="0"/>
              <a:t>kalendar.php</a:t>
            </a:r>
            <a:r>
              <a:rPr lang="sk-SK" dirty="0" smtClean="0"/>
              <a:t> </a:t>
            </a:r>
            <a:r>
              <a:rPr lang="sk-SK" dirty="0" err="1" smtClean="0"/>
              <a:t>podla</a:t>
            </a:r>
            <a:r>
              <a:rPr lang="sk-SK" dirty="0" smtClean="0"/>
              <a:t> pokynu MOV.  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251520" y="2134597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C00000"/>
                </a:solidFill>
              </a:rPr>
              <a:t>Sviatky </a:t>
            </a:r>
            <a:r>
              <a:rPr lang="sk-SK" b="1" dirty="0" smtClean="0">
                <a:solidFill>
                  <a:srgbClr val="C00000"/>
                </a:solidFill>
              </a:rPr>
              <a:t>a meniny</a:t>
            </a:r>
          </a:p>
          <a:p>
            <a:endParaRPr lang="sk-SK" b="1" dirty="0"/>
          </a:p>
          <a:p>
            <a:r>
              <a:rPr lang="sk-SK" dirty="0" smtClean="0"/>
              <a:t>Do </a:t>
            </a:r>
            <a:r>
              <a:rPr lang="sk-SK" dirty="0" err="1" smtClean="0"/>
              <a:t>podstranky</a:t>
            </a:r>
            <a:r>
              <a:rPr lang="sk-SK" dirty="0" smtClean="0"/>
              <a:t> </a:t>
            </a:r>
            <a:r>
              <a:rPr lang="sk-SK" dirty="0" err="1" smtClean="0"/>
              <a:t>kalendar.php</a:t>
            </a:r>
            <a:r>
              <a:rPr lang="sk-SK" dirty="0" smtClean="0"/>
              <a:t> vložte pomocou príkazu </a:t>
            </a:r>
            <a:r>
              <a:rPr lang="sk-SK" b="1" dirty="0" err="1" smtClean="0"/>
              <a:t>include</a:t>
            </a:r>
            <a:r>
              <a:rPr lang="sk-SK" b="1" dirty="0" smtClean="0"/>
              <a:t>  </a:t>
            </a:r>
            <a:r>
              <a:rPr lang="sk-SK" dirty="0" smtClean="0"/>
              <a:t>podprogram sviatok/</a:t>
            </a:r>
            <a:r>
              <a:rPr lang="sk-SK" dirty="0" err="1" smtClean="0"/>
              <a:t>svatek.php</a:t>
            </a:r>
            <a:r>
              <a:rPr lang="sk-SK" dirty="0" smtClean="0"/>
              <a:t>, ktorý si do priečinka sviatok nakopírujete.</a:t>
            </a:r>
          </a:p>
          <a:p>
            <a:endParaRPr lang="sk-SK" dirty="0" smtClean="0"/>
          </a:p>
        </p:txBody>
      </p:sp>
      <p:sp>
        <p:nvSpPr>
          <p:cNvPr id="2" name="BlokTextu 1"/>
          <p:cNvSpPr txBox="1"/>
          <p:nvPr/>
        </p:nvSpPr>
        <p:spPr>
          <a:xfrm>
            <a:off x="323528" y="350100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C00000"/>
                </a:solidFill>
              </a:rPr>
              <a:t>Vtipy</a:t>
            </a:r>
            <a:endParaRPr lang="sk-SK" b="1" dirty="0" smtClean="0">
              <a:solidFill>
                <a:srgbClr val="C00000"/>
              </a:solidFill>
            </a:endParaRPr>
          </a:p>
          <a:p>
            <a:endParaRPr lang="sk-SK" b="1" dirty="0"/>
          </a:p>
          <a:p>
            <a:r>
              <a:rPr lang="sk-SK" dirty="0" smtClean="0"/>
              <a:t>Vložte do </a:t>
            </a:r>
            <a:r>
              <a:rPr lang="sk-SK" dirty="0" err="1" smtClean="0"/>
              <a:t>podstranky</a:t>
            </a:r>
            <a:r>
              <a:rPr lang="sk-SK" dirty="0" smtClean="0"/>
              <a:t> </a:t>
            </a:r>
            <a:r>
              <a:rPr lang="sk-SK" dirty="0" err="1" smtClean="0"/>
              <a:t>kalendar</a:t>
            </a:r>
            <a:r>
              <a:rPr lang="sk-SK" dirty="0" smtClean="0"/>
              <a:t> pomocou </a:t>
            </a:r>
            <a:r>
              <a:rPr lang="sk-SK" dirty="0" err="1" smtClean="0"/>
              <a:t>prikazu</a:t>
            </a:r>
            <a:r>
              <a:rPr lang="sk-SK" dirty="0" smtClean="0"/>
              <a:t> </a:t>
            </a:r>
            <a:r>
              <a:rPr lang="sk-SK" dirty="0" err="1" smtClean="0"/>
              <a:t>include</a:t>
            </a:r>
            <a:r>
              <a:rPr lang="sk-SK" dirty="0" smtClean="0"/>
              <a:t> podprogram na zobrazovanie vtipov – </a:t>
            </a:r>
            <a:r>
              <a:rPr lang="sk-SK" dirty="0" err="1" smtClean="0"/>
              <a:t>ukazvtip.php</a:t>
            </a:r>
            <a:r>
              <a:rPr lang="sk-SK" dirty="0" smtClean="0"/>
              <a:t>. </a:t>
            </a:r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395536" y="4797152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C00000"/>
                </a:solidFill>
              </a:rPr>
              <a:t>Hudba </a:t>
            </a:r>
            <a:r>
              <a:rPr lang="sk-SK" b="1" dirty="0" smtClean="0">
                <a:solidFill>
                  <a:srgbClr val="C00000"/>
                </a:solidFill>
              </a:rPr>
              <a:t>na stránke</a:t>
            </a:r>
          </a:p>
          <a:p>
            <a:endParaRPr lang="sk-SK" b="1" dirty="0" smtClean="0"/>
          </a:p>
          <a:p>
            <a:r>
              <a:rPr lang="sk-SK" dirty="0"/>
              <a:t>&lt;</a:t>
            </a:r>
            <a:r>
              <a:rPr lang="sk-SK" dirty="0" err="1"/>
              <a:t>embed</a:t>
            </a:r>
            <a:r>
              <a:rPr lang="sk-SK" dirty="0"/>
              <a:t> </a:t>
            </a:r>
            <a:r>
              <a:rPr lang="sk-SK" dirty="0" err="1"/>
              <a:t>src="hudba</a:t>
            </a:r>
            <a:r>
              <a:rPr lang="sk-SK" dirty="0"/>
              <a:t>/</a:t>
            </a:r>
            <a:r>
              <a:rPr lang="sk-SK" dirty="0" err="1"/>
              <a:t>vietor.mp3</a:t>
            </a:r>
            <a:r>
              <a:rPr lang="sk-SK" dirty="0"/>
              <a:t>" </a:t>
            </a:r>
            <a:r>
              <a:rPr lang="sk-SK" dirty="0" err="1"/>
              <a:t>width="0</a:t>
            </a:r>
            <a:r>
              <a:rPr lang="sk-SK" dirty="0"/>
              <a:t>" </a:t>
            </a:r>
            <a:r>
              <a:rPr lang="sk-SK" dirty="0" err="1"/>
              <a:t>height="0</a:t>
            </a:r>
            <a:r>
              <a:rPr lang="sk-SK" dirty="0"/>
              <a:t>" </a:t>
            </a:r>
            <a:r>
              <a:rPr lang="sk-SK" dirty="0" err="1"/>
              <a:t>showstatusbar="false</a:t>
            </a:r>
            <a:r>
              <a:rPr lang="sk-SK" dirty="0"/>
              <a:t>" </a:t>
            </a:r>
            <a:r>
              <a:rPr lang="sk-SK" dirty="0" err="1"/>
              <a:t>showgotobar="false</a:t>
            </a:r>
            <a:r>
              <a:rPr lang="sk-SK" dirty="0"/>
              <a:t>" </a:t>
            </a:r>
            <a:r>
              <a:rPr lang="sk-SK" dirty="0" err="1"/>
              <a:t>showaudiocontrols="true</a:t>
            </a:r>
            <a:r>
              <a:rPr lang="sk-SK" dirty="0"/>
              <a:t>" </a:t>
            </a:r>
            <a:r>
              <a:rPr lang="sk-SK" dirty="0" err="1"/>
              <a:t>showtracker="true</a:t>
            </a:r>
            <a:r>
              <a:rPr lang="sk-SK" dirty="0"/>
              <a:t>" </a:t>
            </a:r>
            <a:r>
              <a:rPr lang="sk-SK" dirty="0" err="1"/>
              <a:t>showpositioncontrols="true</a:t>
            </a:r>
            <a:r>
              <a:rPr lang="sk-SK" dirty="0"/>
              <a:t>" </a:t>
            </a:r>
            <a:r>
              <a:rPr lang="sk-SK" dirty="0" err="1"/>
              <a:t>showcontrols="true</a:t>
            </a:r>
            <a:r>
              <a:rPr lang="sk-SK" dirty="0"/>
              <a:t>" </a:t>
            </a:r>
            <a:r>
              <a:rPr lang="sk-SK" dirty="0" err="1"/>
              <a:t>autostart="true</a:t>
            </a:r>
            <a:r>
              <a:rPr lang="sk-SK" dirty="0"/>
              <a:t>" </a:t>
            </a:r>
            <a:r>
              <a:rPr lang="sk-SK" dirty="0" err="1"/>
              <a:t>autosize="true</a:t>
            </a:r>
            <a:r>
              <a:rPr lang="sk-SK" dirty="0"/>
              <a:t>"&gt;&lt;/</a:t>
            </a:r>
            <a:r>
              <a:rPr lang="sk-SK" dirty="0" err="1"/>
              <a:t>embed</a:t>
            </a:r>
            <a:r>
              <a:rPr lang="sk-SK" dirty="0" smtClean="0"/>
              <a:t>&gt;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4109308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5" name="Rovná spojnica 4"/>
          <p:cNvCxnSpPr/>
          <p:nvPr/>
        </p:nvCxnSpPr>
        <p:spPr>
          <a:xfrm>
            <a:off x="179512" y="836712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251520" y="105273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C00000"/>
                </a:solidFill>
              </a:rPr>
              <a:t>Fotogaléria</a:t>
            </a:r>
            <a:endParaRPr lang="sk-SK" b="1" dirty="0" smtClean="0">
              <a:solidFill>
                <a:srgbClr val="C00000"/>
              </a:solidFill>
            </a:endParaRPr>
          </a:p>
          <a:p>
            <a:endParaRPr lang="sk-SK" dirty="0" smtClean="0"/>
          </a:p>
        </p:txBody>
      </p:sp>
      <p:sp>
        <p:nvSpPr>
          <p:cNvPr id="7" name="BlokTextu 6"/>
          <p:cNvSpPr txBox="1"/>
          <p:nvPr/>
        </p:nvSpPr>
        <p:spPr>
          <a:xfrm>
            <a:off x="323528" y="1557947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Na stránke svojej firmy vytvorte vlastnú fotogalériu . Vyhľadajte fotografie z internetu, vytvorte z nich miniatúry rovnakých rozmerov: </a:t>
            </a:r>
            <a:r>
              <a:rPr lang="sk-SK" dirty="0" err="1" smtClean="0"/>
              <a:t>200px</a:t>
            </a:r>
            <a:r>
              <a:rPr lang="sk-SK" dirty="0" smtClean="0"/>
              <a:t> x </a:t>
            </a:r>
            <a:r>
              <a:rPr lang="sk-SK" dirty="0" err="1" smtClean="0"/>
              <a:t>150px</a:t>
            </a:r>
            <a:r>
              <a:rPr lang="sk-SK" dirty="0" smtClean="0"/>
              <a:t> . </a:t>
            </a:r>
          </a:p>
          <a:p>
            <a:r>
              <a:rPr lang="sk-SK" dirty="0" smtClean="0"/>
              <a:t>Ďalej pokračujte podľa pokynov MOV.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179512" y="264853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C00000"/>
                </a:solidFill>
              </a:rPr>
              <a:t>Nastavenie </a:t>
            </a:r>
            <a:r>
              <a:rPr lang="sk-SK" b="1" dirty="0" smtClean="0">
                <a:solidFill>
                  <a:srgbClr val="C00000"/>
                </a:solidFill>
              </a:rPr>
              <a:t>PHP </a:t>
            </a:r>
            <a:r>
              <a:rPr lang="sk-SK" b="1" dirty="0" err="1" smtClean="0">
                <a:solidFill>
                  <a:srgbClr val="C00000"/>
                </a:solidFill>
              </a:rPr>
              <a:t>Triad</a:t>
            </a:r>
            <a:endParaRPr lang="sk-SK" b="1" dirty="0" smtClean="0">
              <a:solidFill>
                <a:srgbClr val="C00000"/>
              </a:solidFill>
            </a:endParaRPr>
          </a:p>
          <a:p>
            <a:endParaRPr lang="sk-SK" dirty="0" smtClean="0"/>
          </a:p>
        </p:txBody>
      </p:sp>
      <p:sp>
        <p:nvSpPr>
          <p:cNvPr id="9" name="BlokTextu 8"/>
          <p:cNvSpPr txBox="1"/>
          <p:nvPr/>
        </p:nvSpPr>
        <p:spPr>
          <a:xfrm>
            <a:off x="251520" y="315374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Ak nefunguje </a:t>
            </a:r>
            <a:r>
              <a:rPr lang="sk-SK" dirty="0" err="1" smtClean="0"/>
              <a:t>apache.exe</a:t>
            </a:r>
            <a:r>
              <a:rPr lang="sk-SK" dirty="0" smtClean="0"/>
              <a:t>, vykonajte:</a:t>
            </a:r>
          </a:p>
          <a:p>
            <a:r>
              <a:rPr lang="sk-SK" dirty="0" smtClean="0"/>
              <a:t>Ovládací panel/Systém a zabezpečenie/Windows </a:t>
            </a:r>
            <a:r>
              <a:rPr lang="sk-SK" dirty="0" err="1" smtClean="0"/>
              <a:t>Firewall</a:t>
            </a:r>
            <a:r>
              <a:rPr lang="sk-SK" dirty="0"/>
              <a:t> </a:t>
            </a:r>
            <a:r>
              <a:rPr lang="sk-SK" dirty="0" smtClean="0"/>
              <a:t>– povoliť program alebo funkciu v bráne </a:t>
            </a:r>
            <a:r>
              <a:rPr lang="sk-SK" dirty="0"/>
              <a:t>W</a:t>
            </a:r>
            <a:r>
              <a:rPr lang="sk-SK" dirty="0" smtClean="0"/>
              <a:t>indows </a:t>
            </a:r>
            <a:r>
              <a:rPr lang="sk-SK" dirty="0" err="1" smtClean="0"/>
              <a:t>Firewall</a:t>
            </a:r>
            <a:r>
              <a:rPr lang="sk-SK" smtClean="0"/>
              <a:t>.</a:t>
            </a:r>
            <a:endParaRPr lang="sk-SK" dirty="0" smtClean="0"/>
          </a:p>
        </p:txBody>
      </p:sp>
    </p:spTree>
    <p:extLst>
      <p:ext uri="{BB962C8B-B14F-4D97-AF65-F5344CB8AC3E}">
        <p14:creationId xmlns="" xmlns:p14="http://schemas.microsoft.com/office/powerpoint/2010/main" val="3336986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260648"/>
            <a:ext cx="89644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5. V priečinku  c://apache/htdocs/tvoje priezvisko vytvor súbor </a:t>
            </a:r>
            <a:r>
              <a:rPr lang="sk-SK" b="1" dirty="0" err="1" smtClean="0"/>
              <a:t>prezentacia.php</a:t>
            </a:r>
            <a:r>
              <a:rPr lang="sk-SK" dirty="0" smtClean="0"/>
              <a:t>, ktorý bude obsahovať príkaz </a:t>
            </a:r>
            <a:r>
              <a:rPr lang="sk-SK" b="1" dirty="0" err="1" smtClean="0"/>
              <a:t>iframe</a:t>
            </a:r>
            <a:r>
              <a:rPr lang="sk-SK" dirty="0" smtClean="0"/>
              <a:t> :</a:t>
            </a:r>
          </a:p>
          <a:p>
            <a:endParaRPr lang="sk-SK" dirty="0" smtClean="0"/>
          </a:p>
          <a:p>
            <a:r>
              <a:rPr lang="sk-SK" dirty="0" smtClean="0"/>
              <a:t>&lt;h2&gt;Prezentácia firmy&lt;/h2&gt;</a:t>
            </a:r>
          </a:p>
          <a:p>
            <a:r>
              <a:rPr lang="sk-SK" dirty="0" smtClean="0"/>
              <a:t>&lt;</a:t>
            </a:r>
            <a:r>
              <a:rPr lang="sk-SK" dirty="0" err="1" smtClean="0"/>
              <a:t>iframe</a:t>
            </a:r>
            <a:r>
              <a:rPr lang="sk-SK" dirty="0" smtClean="0"/>
              <a:t> </a:t>
            </a:r>
            <a:r>
              <a:rPr lang="sk-SK" dirty="0" err="1" smtClean="0"/>
              <a:t>src="slide</a:t>
            </a:r>
            <a:r>
              <a:rPr lang="sk-SK" dirty="0" smtClean="0"/>
              <a:t>/</a:t>
            </a:r>
            <a:r>
              <a:rPr lang="sk-SK" dirty="0" err="1" smtClean="0"/>
              <a:t>index.html</a:t>
            </a:r>
            <a:r>
              <a:rPr lang="sk-SK" dirty="0" smtClean="0"/>
              <a:t>" width="700" height="800" </a:t>
            </a:r>
            <a:r>
              <a:rPr lang="sk-SK" dirty="0" err="1" smtClean="0"/>
              <a:t>scrolling</a:t>
            </a:r>
            <a:r>
              <a:rPr lang="sk-SK" dirty="0" smtClean="0"/>
              <a:t> ="no" </a:t>
            </a:r>
            <a:r>
              <a:rPr lang="sk-SK" dirty="0" err="1" smtClean="0"/>
              <a:t>frameborder="no</a:t>
            </a:r>
            <a:r>
              <a:rPr lang="sk-SK" dirty="0" smtClean="0"/>
              <a:t>"&gt;&lt;/</a:t>
            </a:r>
            <a:r>
              <a:rPr lang="sk-SK" dirty="0" err="1" smtClean="0"/>
              <a:t>iframe</a:t>
            </a:r>
            <a:r>
              <a:rPr lang="sk-SK" dirty="0" smtClean="0"/>
              <a:t>&gt;</a:t>
            </a:r>
          </a:p>
          <a:p>
            <a:endParaRPr lang="sk-SK" dirty="0" smtClean="0"/>
          </a:p>
          <a:p>
            <a:r>
              <a:rPr lang="sk-SK" dirty="0" smtClean="0"/>
              <a:t>6. V priečinku  c://apache/htdocs/tvoje priezvisko vytvor súbor </a:t>
            </a:r>
            <a:r>
              <a:rPr lang="sk-SK" b="1" dirty="0" err="1" smtClean="0"/>
              <a:t>galeria.php</a:t>
            </a:r>
            <a:r>
              <a:rPr lang="sk-SK" dirty="0" smtClean="0"/>
              <a:t>, ktorý bude obsahovať príkaz</a:t>
            </a:r>
            <a:r>
              <a:rPr lang="sk-SK" b="1" dirty="0" smtClean="0"/>
              <a:t> </a:t>
            </a:r>
            <a:r>
              <a:rPr lang="sk-SK" b="1" dirty="0" err="1" smtClean="0"/>
              <a:t>iframe</a:t>
            </a:r>
            <a:r>
              <a:rPr lang="sk-SK" b="1" dirty="0" smtClean="0"/>
              <a:t> </a:t>
            </a:r>
            <a:r>
              <a:rPr lang="sk-SK" dirty="0" smtClean="0"/>
              <a:t>:</a:t>
            </a:r>
          </a:p>
          <a:p>
            <a:endParaRPr lang="sk-SK" dirty="0" smtClean="0"/>
          </a:p>
          <a:p>
            <a:r>
              <a:rPr lang="sk-SK" dirty="0" smtClean="0"/>
              <a:t>&lt;h2&gt;Fotogaléria&lt;/h2&gt;</a:t>
            </a:r>
          </a:p>
          <a:p>
            <a:r>
              <a:rPr lang="sk-SK" dirty="0" smtClean="0"/>
              <a:t>&lt;</a:t>
            </a:r>
            <a:r>
              <a:rPr lang="sk-SK" dirty="0" err="1" smtClean="0"/>
              <a:t>iframe</a:t>
            </a:r>
            <a:r>
              <a:rPr lang="sk-SK" dirty="0" smtClean="0"/>
              <a:t> </a:t>
            </a:r>
            <a:r>
              <a:rPr lang="sk-SK" dirty="0" err="1" smtClean="0"/>
              <a:t>src="foto</a:t>
            </a:r>
            <a:r>
              <a:rPr lang="sk-SK" dirty="0" smtClean="0"/>
              <a:t>/</a:t>
            </a:r>
            <a:r>
              <a:rPr lang="sk-SK" dirty="0" err="1" smtClean="0"/>
              <a:t>index.html</a:t>
            </a:r>
            <a:r>
              <a:rPr lang="sk-SK" dirty="0" smtClean="0"/>
              <a:t>" </a:t>
            </a:r>
            <a:r>
              <a:rPr lang="sk-SK" dirty="0" err="1" smtClean="0"/>
              <a:t>frameborder="no</a:t>
            </a:r>
            <a:r>
              <a:rPr lang="sk-SK" dirty="0" smtClean="0"/>
              <a:t>" scrolling="0" width="600" height="600"&gt;&lt;/iframe&gt;</a:t>
            </a:r>
          </a:p>
          <a:p>
            <a:endParaRPr lang="sk-SK" dirty="0" smtClean="0"/>
          </a:p>
          <a:p>
            <a:endParaRPr lang="sk-SK" dirty="0"/>
          </a:p>
        </p:txBody>
      </p:sp>
      <p:cxnSp>
        <p:nvCxnSpPr>
          <p:cNvPr id="6" name="Rovná spojnica 5"/>
          <p:cNvCxnSpPr/>
          <p:nvPr/>
        </p:nvCxnSpPr>
        <p:spPr>
          <a:xfrm>
            <a:off x="0" y="4797152"/>
            <a:ext cx="8964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BlokTextu 6"/>
          <p:cNvSpPr txBox="1"/>
          <p:nvPr/>
        </p:nvSpPr>
        <p:spPr>
          <a:xfrm>
            <a:off x="251520" y="5059050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7. Na stránke </a:t>
            </a:r>
            <a:r>
              <a:rPr lang="sk-SK" dirty="0" err="1" smtClean="0">
                <a:hlinkClick r:id="rId2"/>
              </a:rPr>
              <a:t>www.majstrissmt.eu</a:t>
            </a:r>
            <a:r>
              <a:rPr lang="sk-SK" dirty="0" smtClean="0"/>
              <a:t> položka </a:t>
            </a:r>
            <a:r>
              <a:rPr lang="sk-SK" dirty="0" err="1" smtClean="0"/>
              <a:t>Materialy</a:t>
            </a:r>
            <a:r>
              <a:rPr lang="sk-SK" dirty="0" smtClean="0"/>
              <a:t> pre PN stiahnite súbor </a:t>
            </a:r>
            <a:r>
              <a:rPr lang="sk-SK" dirty="0" err="1" smtClean="0"/>
              <a:t>priklad.zip</a:t>
            </a:r>
            <a:r>
              <a:rPr lang="sk-SK" dirty="0" smtClean="0"/>
              <a:t>, ktorý uložte do priečinka c://apache/htdocs/tvoje priezvisko/</a:t>
            </a:r>
            <a:r>
              <a:rPr lang="sk-SK" dirty="0" err="1" smtClean="0"/>
              <a:t>priklady</a:t>
            </a:r>
            <a:r>
              <a:rPr lang="sk-SK" dirty="0" smtClean="0"/>
              <a:t>. Súbor </a:t>
            </a:r>
            <a:r>
              <a:rPr lang="sk-SK" dirty="0" err="1" smtClean="0"/>
              <a:t>rozbalte</a:t>
            </a:r>
            <a:r>
              <a:rPr lang="sk-SK" dirty="0" smtClean="0"/>
              <a:t>. Obsahuje program na sčítanie 2 čísiel v programe PHP.</a:t>
            </a:r>
          </a:p>
          <a:p>
            <a:r>
              <a:rPr lang="sk-SK" dirty="0" smtClean="0"/>
              <a:t>a.) Upravte tento program tak, aby ste pomocou neho vyrátali súčet 3 čísiel. </a:t>
            </a:r>
          </a:p>
          <a:p>
            <a:r>
              <a:rPr lang="sk-SK" dirty="0" smtClean="0"/>
              <a:t>b.) Upravte tento program tak, aby ste vyrátali pomocou neho súčin 3 čísiel.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710137"/>
            <a:ext cx="5832648" cy="5959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Rovná spojovacia šípka 3"/>
          <p:cNvCxnSpPr/>
          <p:nvPr/>
        </p:nvCxnSpPr>
        <p:spPr>
          <a:xfrm flipH="1">
            <a:off x="6588224" y="836712"/>
            <a:ext cx="93610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ovacia šípka 5"/>
          <p:cNvCxnSpPr/>
          <p:nvPr/>
        </p:nvCxnSpPr>
        <p:spPr>
          <a:xfrm flipH="1">
            <a:off x="6588224" y="1700808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BlokTextu 6"/>
          <p:cNvSpPr txBox="1"/>
          <p:nvPr/>
        </p:nvSpPr>
        <p:spPr>
          <a:xfrm>
            <a:off x="7524328" y="62068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Obrázok, logo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524328" y="1475492"/>
            <a:ext cx="15121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Hlavné menu:</a:t>
            </a:r>
          </a:p>
          <a:p>
            <a:r>
              <a:rPr lang="sk-SK" dirty="0" smtClean="0"/>
              <a:t>Domov</a:t>
            </a:r>
          </a:p>
          <a:p>
            <a:r>
              <a:rPr lang="sk-SK" dirty="0" smtClean="0"/>
              <a:t>O firme</a:t>
            </a:r>
          </a:p>
          <a:p>
            <a:r>
              <a:rPr lang="sk-SK" dirty="0" smtClean="0"/>
              <a:t>Produkty</a:t>
            </a:r>
          </a:p>
          <a:p>
            <a:r>
              <a:rPr lang="sk-SK" dirty="0" smtClean="0"/>
              <a:t>Kontakt</a:t>
            </a:r>
          </a:p>
          <a:p>
            <a:endParaRPr lang="sk-SK" dirty="0"/>
          </a:p>
        </p:txBody>
      </p:sp>
      <p:cxnSp>
        <p:nvCxnSpPr>
          <p:cNvPr id="10" name="Rovná spojovacia šípka 9"/>
          <p:cNvCxnSpPr/>
          <p:nvPr/>
        </p:nvCxnSpPr>
        <p:spPr>
          <a:xfrm flipH="1">
            <a:off x="6588224" y="3717032"/>
            <a:ext cx="86409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BlokTextu 10"/>
          <p:cNvSpPr txBox="1"/>
          <p:nvPr/>
        </p:nvSpPr>
        <p:spPr>
          <a:xfrm>
            <a:off x="7524328" y="3501008"/>
            <a:ext cx="154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Obsah stránky</a:t>
            </a:r>
            <a:endParaRPr lang="sk-SK" b="1" dirty="0"/>
          </a:p>
        </p:txBody>
      </p:sp>
      <p:cxnSp>
        <p:nvCxnSpPr>
          <p:cNvPr id="14" name="Rovná spojovacia šípka 13"/>
          <p:cNvCxnSpPr/>
          <p:nvPr/>
        </p:nvCxnSpPr>
        <p:spPr>
          <a:xfrm flipH="1">
            <a:off x="6588224" y="5805264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kTextu 14"/>
          <p:cNvSpPr txBox="1"/>
          <p:nvPr/>
        </p:nvSpPr>
        <p:spPr>
          <a:xfrm>
            <a:off x="7668344" y="5589240"/>
            <a:ext cx="13624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Päta stránky</a:t>
            </a:r>
          </a:p>
          <a:p>
            <a:r>
              <a:rPr lang="sk-SK" dirty="0" smtClean="0"/>
              <a:t>Autor</a:t>
            </a:r>
          </a:p>
          <a:p>
            <a:r>
              <a:rPr lang="sk-SK" dirty="0" smtClean="0"/>
              <a:t>Rok </a:t>
            </a:r>
          </a:p>
          <a:p>
            <a:r>
              <a:rPr lang="sk-SK" dirty="0" smtClean="0"/>
              <a:t>vyhotovenia</a:t>
            </a:r>
          </a:p>
          <a:p>
            <a:endParaRPr lang="sk-SK" b="1" dirty="0"/>
          </a:p>
        </p:txBody>
      </p:sp>
      <p:cxnSp>
        <p:nvCxnSpPr>
          <p:cNvPr id="17" name="Rovná spojovacia šípka 16"/>
          <p:cNvCxnSpPr/>
          <p:nvPr/>
        </p:nvCxnSpPr>
        <p:spPr>
          <a:xfrm flipH="1">
            <a:off x="1763688" y="4581128"/>
            <a:ext cx="583264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7668344" y="4365104"/>
            <a:ext cx="147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Bočné menu</a:t>
            </a:r>
            <a:endParaRPr lang="sk-SK" b="1" dirty="0"/>
          </a:p>
        </p:txBody>
      </p:sp>
      <p:sp>
        <p:nvSpPr>
          <p:cNvPr id="20" name="BlokTextu 19"/>
          <p:cNvSpPr txBox="1"/>
          <p:nvPr/>
        </p:nvSpPr>
        <p:spPr>
          <a:xfrm>
            <a:off x="0" y="353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Cieľ :  základná orientácia v zdrojovom kóde </a:t>
            </a:r>
            <a:r>
              <a:rPr lang="sk-SK" b="1" dirty="0" err="1" smtClean="0">
                <a:solidFill>
                  <a:srgbClr val="FF0000"/>
                </a:solidFill>
              </a:rPr>
              <a:t>webstránky</a:t>
            </a:r>
            <a:r>
              <a:rPr lang="sk-SK" b="1" dirty="0" smtClean="0">
                <a:solidFill>
                  <a:srgbClr val="FF0000"/>
                </a:solidFill>
              </a:rPr>
              <a:t> – porozumieť štruktúre </a:t>
            </a:r>
            <a:r>
              <a:rPr lang="sk-SK" b="1" dirty="0" err="1" smtClean="0">
                <a:solidFill>
                  <a:srgbClr val="FF0000"/>
                </a:solidFill>
              </a:rPr>
              <a:t>webstránky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179512" y="980728"/>
            <a:ext cx="8784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1. Základná syntax:</a:t>
            </a:r>
          </a:p>
          <a:p>
            <a:endParaRPr lang="sk-SK" dirty="0"/>
          </a:p>
          <a:p>
            <a:r>
              <a:rPr lang="sk-SK" dirty="0" smtClean="0"/>
              <a:t>1.   &lt;? echo "Najjednoduchšia </a:t>
            </a:r>
            <a:r>
              <a:rPr lang="sk-SK" dirty="0" err="1" smtClean="0"/>
              <a:t>SGML</a:t>
            </a:r>
            <a:r>
              <a:rPr lang="sk-SK" dirty="0" smtClean="0"/>
              <a:t> spracovateľská inštrukcia."; ?&gt; </a:t>
            </a:r>
          </a:p>
          <a:p>
            <a:endParaRPr lang="sk-SK" dirty="0"/>
          </a:p>
          <a:p>
            <a:r>
              <a:rPr lang="sk-SK" dirty="0" smtClean="0"/>
              <a:t>2.   &lt;?</a:t>
            </a:r>
            <a:r>
              <a:rPr lang="sk-SK" dirty="0" err="1" smtClean="0"/>
              <a:t>php</a:t>
            </a:r>
            <a:r>
              <a:rPr lang="sk-SK" dirty="0" smtClean="0"/>
              <a:t> echo "Pokiaľ chcete spracovávať </a:t>
            </a:r>
            <a:r>
              <a:rPr lang="sk-SK" dirty="0" err="1" smtClean="0"/>
              <a:t>XHTML</a:t>
            </a:r>
            <a:r>
              <a:rPr lang="sk-SK" dirty="0" smtClean="0"/>
              <a:t>/XML dokumenty, používajte toto."; ?&gt; </a:t>
            </a:r>
          </a:p>
          <a:p>
            <a:endParaRPr lang="sk-SK" dirty="0"/>
          </a:p>
          <a:p>
            <a:r>
              <a:rPr lang="sk-SK" dirty="0" smtClean="0"/>
              <a:t>3.   &lt;</a:t>
            </a:r>
            <a:r>
              <a:rPr lang="sk-SK" dirty="0" err="1" smtClean="0"/>
              <a:t>script</a:t>
            </a:r>
            <a:r>
              <a:rPr lang="sk-SK" dirty="0" smtClean="0"/>
              <a:t> </a:t>
            </a:r>
            <a:r>
              <a:rPr lang="sk-SK" dirty="0" err="1" smtClean="0"/>
              <a:t>language="php</a:t>
            </a:r>
            <a:r>
              <a:rPr lang="sk-SK" dirty="0" smtClean="0"/>
              <a:t>"&gt; echo "Niektoré editory nemajú spracovateľské inštrukcie v obľube."; &lt;/</a:t>
            </a:r>
            <a:r>
              <a:rPr lang="sk-SK" dirty="0" err="1" smtClean="0"/>
              <a:t>script</a:t>
            </a:r>
            <a:r>
              <a:rPr lang="sk-SK" dirty="0" smtClean="0"/>
              <a:t>&gt;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251520" y="3573016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2. Čas a dátum:</a:t>
            </a:r>
          </a:p>
          <a:p>
            <a:r>
              <a:rPr lang="sk-SK" dirty="0" smtClean="0"/>
              <a:t>&lt;html&gt; </a:t>
            </a:r>
          </a:p>
          <a:p>
            <a:r>
              <a:rPr lang="sk-SK" dirty="0" smtClean="0"/>
              <a:t>&lt;</a:t>
            </a:r>
            <a:r>
              <a:rPr lang="sk-SK" dirty="0" err="1" smtClean="0"/>
              <a:t>head</a:t>
            </a:r>
            <a:r>
              <a:rPr lang="sk-SK" dirty="0" smtClean="0"/>
              <a:t>&gt; </a:t>
            </a:r>
          </a:p>
          <a:p>
            <a:r>
              <a:rPr lang="sk-SK" dirty="0" smtClean="0"/>
              <a:t>&lt;</a:t>
            </a:r>
            <a:r>
              <a:rPr lang="sk-SK" dirty="0" err="1" smtClean="0"/>
              <a:t>title</a:t>
            </a:r>
            <a:r>
              <a:rPr lang="sk-SK" dirty="0" smtClean="0"/>
              <a:t>&gt;Aktuálny čas&lt;/</a:t>
            </a:r>
            <a:r>
              <a:rPr lang="sk-SK" dirty="0" err="1" smtClean="0"/>
              <a:t>title</a:t>
            </a:r>
            <a:r>
              <a:rPr lang="sk-SK" dirty="0" smtClean="0"/>
              <a:t>&gt; </a:t>
            </a:r>
          </a:p>
          <a:p>
            <a:r>
              <a:rPr lang="sk-SK" dirty="0" smtClean="0"/>
              <a:t>&lt;/</a:t>
            </a:r>
            <a:r>
              <a:rPr lang="sk-SK" dirty="0" err="1" smtClean="0"/>
              <a:t>head</a:t>
            </a:r>
            <a:r>
              <a:rPr lang="sk-SK" dirty="0" smtClean="0"/>
              <a:t>&gt; </a:t>
            </a:r>
          </a:p>
          <a:p>
            <a:r>
              <a:rPr lang="sk-SK" dirty="0" smtClean="0"/>
              <a:t>&lt;body&gt; </a:t>
            </a:r>
          </a:p>
          <a:p>
            <a:r>
              <a:rPr lang="sk-SK" dirty="0" smtClean="0"/>
              <a:t>&lt;p&gt;Aktuálny čas: </a:t>
            </a:r>
            <a:r>
              <a:rPr lang="sk-SK" b="1" dirty="0" smtClean="0"/>
              <a:t>&lt;?</a:t>
            </a:r>
            <a:r>
              <a:rPr lang="sk-SK" b="1" dirty="0" err="1" smtClean="0"/>
              <a:t>php</a:t>
            </a:r>
            <a:r>
              <a:rPr lang="sk-SK" b="1" dirty="0" smtClean="0"/>
              <a:t> echo </a:t>
            </a:r>
            <a:r>
              <a:rPr lang="sk-SK" b="1" dirty="0" err="1" smtClean="0"/>
              <a:t>Date</a:t>
            </a:r>
            <a:r>
              <a:rPr lang="sk-SK" b="1" dirty="0" smtClean="0"/>
              <a:t>("</a:t>
            </a:r>
            <a:r>
              <a:rPr lang="sk-SK" b="1" dirty="0" err="1" smtClean="0"/>
              <a:t>d.m.Y</a:t>
            </a:r>
            <a:r>
              <a:rPr lang="sk-SK" b="1" dirty="0" smtClean="0"/>
              <a:t> </a:t>
            </a:r>
            <a:r>
              <a:rPr lang="sk-SK" b="1" dirty="0" err="1" smtClean="0"/>
              <a:t>H:i:s</a:t>
            </a:r>
            <a:r>
              <a:rPr lang="sk-SK" b="1" dirty="0" smtClean="0"/>
              <a:t>"); ?&gt;</a:t>
            </a:r>
            <a:r>
              <a:rPr lang="sk-SK" dirty="0" smtClean="0"/>
              <a:t>&lt;/p&gt; </a:t>
            </a:r>
          </a:p>
          <a:p>
            <a:r>
              <a:rPr lang="sk-SK" dirty="0" smtClean="0"/>
              <a:t>&lt;/body&gt; </a:t>
            </a:r>
          </a:p>
          <a:p>
            <a:r>
              <a:rPr lang="sk-SK" dirty="0" smtClean="0"/>
              <a:t>&lt;/html&gt;</a:t>
            </a:r>
            <a:endParaRPr lang="sk-SK" dirty="0"/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251520" y="3429000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323528" y="6381328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79883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251520" y="3068960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323528" y="6381328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350524" y="1119799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3. Príkaz echo</a:t>
            </a:r>
          </a:p>
          <a:p>
            <a:endParaRPr lang="sk-SK" dirty="0"/>
          </a:p>
          <a:p>
            <a:r>
              <a:rPr lang="sk-SK" dirty="0" smtClean="0"/>
              <a:t>&lt;?</a:t>
            </a:r>
            <a:r>
              <a:rPr lang="sk-SK" dirty="0" err="1" smtClean="0"/>
              <a:t>php</a:t>
            </a:r>
            <a:r>
              <a:rPr lang="sk-SK" dirty="0" smtClean="0"/>
              <a:t> </a:t>
            </a:r>
            <a:r>
              <a:rPr lang="sk-SK" b="1" dirty="0" smtClean="0"/>
              <a:t>echo</a:t>
            </a:r>
            <a:r>
              <a:rPr lang="sk-SK" dirty="0" smtClean="0"/>
              <a:t> "tento text je napísaný v </a:t>
            </a:r>
            <a:r>
              <a:rPr lang="sk-SK" dirty="0" err="1" smtClean="0"/>
              <a:t>PHP</a:t>
            </a:r>
            <a:r>
              <a:rPr lang="sk-SK" dirty="0" smtClean="0"/>
              <a:t>"; ?&gt;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467544" y="2289646"/>
            <a:ext cx="28035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i="1" dirty="0" smtClean="0"/>
              <a:t>Výsledok:</a:t>
            </a:r>
          </a:p>
          <a:p>
            <a:r>
              <a:rPr lang="sk-SK" dirty="0" smtClean="0"/>
              <a:t>tento text je napísaný v </a:t>
            </a:r>
            <a:r>
              <a:rPr lang="sk-SK" dirty="0" err="1" smtClean="0"/>
              <a:t>PHP</a:t>
            </a:r>
            <a:endParaRPr lang="sk-SK" dirty="0"/>
          </a:p>
          <a:p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395536" y="3284984"/>
            <a:ext cx="2649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4. Poznámky a komentáre</a:t>
            </a:r>
            <a:endParaRPr lang="sk-SK" b="1" dirty="0"/>
          </a:p>
        </p:txBody>
      </p:sp>
      <p:sp>
        <p:nvSpPr>
          <p:cNvPr id="12" name="BlokTextu 11"/>
          <p:cNvSpPr txBox="1"/>
          <p:nvPr/>
        </p:nvSpPr>
        <p:spPr>
          <a:xfrm>
            <a:off x="467544" y="3789040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&lt;?</a:t>
            </a:r>
            <a:r>
              <a:rPr lang="sk-SK" dirty="0" err="1" smtClean="0"/>
              <a:t>php</a:t>
            </a:r>
            <a:r>
              <a:rPr lang="sk-SK" dirty="0" smtClean="0"/>
              <a:t> echo "Toto je test&lt;br /&gt;"; </a:t>
            </a:r>
          </a:p>
          <a:p>
            <a:r>
              <a:rPr lang="sk-SK" dirty="0" smtClean="0"/>
              <a:t>// Toto je jednoriadkový komentár typu C++ </a:t>
            </a:r>
          </a:p>
          <a:p>
            <a:r>
              <a:rPr lang="sk-SK" dirty="0" smtClean="0"/>
              <a:t>/* Toto je viacriadkový komentár a </a:t>
            </a:r>
            <a:r>
              <a:rPr lang="sk-SK" dirty="0" err="1" smtClean="0"/>
              <a:t>ješte</a:t>
            </a:r>
            <a:r>
              <a:rPr lang="sk-SK" dirty="0" smtClean="0"/>
              <a:t> jeden riadok komentára */ </a:t>
            </a:r>
          </a:p>
          <a:p>
            <a:r>
              <a:rPr lang="sk-SK" dirty="0" smtClean="0"/>
              <a:t>echo "Toto je ďalší test"; ?&gt;</a:t>
            </a:r>
            <a:endParaRPr lang="sk-SK" dirty="0"/>
          </a:p>
        </p:txBody>
      </p:sp>
      <p:sp>
        <p:nvSpPr>
          <p:cNvPr id="13" name="BlokTextu 12"/>
          <p:cNvSpPr txBox="1"/>
          <p:nvPr/>
        </p:nvSpPr>
        <p:spPr>
          <a:xfrm>
            <a:off x="474084" y="5085184"/>
            <a:ext cx="17149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i="1" dirty="0" smtClean="0"/>
              <a:t>Výsledok:</a:t>
            </a:r>
          </a:p>
          <a:p>
            <a:r>
              <a:rPr lang="pl-PL" dirty="0" smtClean="0"/>
              <a:t>Toto je test</a:t>
            </a:r>
            <a:br>
              <a:rPr lang="pl-PL" dirty="0" smtClean="0"/>
            </a:br>
            <a:r>
              <a:rPr lang="pl-PL" dirty="0" smtClean="0"/>
              <a:t>Toto je ďalší test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30912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323528" y="6381328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BlokTextu 1"/>
          <p:cNvSpPr txBox="1"/>
          <p:nvPr/>
        </p:nvSpPr>
        <p:spPr>
          <a:xfrm>
            <a:off x="309752" y="1043444"/>
            <a:ext cx="373974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5. Premenné (nemusia sa deklarovať)</a:t>
            </a:r>
          </a:p>
          <a:p>
            <a:endParaRPr lang="sk-SK" dirty="0"/>
          </a:p>
          <a:p>
            <a:r>
              <a:rPr lang="it-IT" dirty="0" smtClean="0"/>
              <a:t>$meno = "Martin"; </a:t>
            </a:r>
            <a:endParaRPr lang="sk-SK" dirty="0" smtClean="0"/>
          </a:p>
          <a:p>
            <a:r>
              <a:rPr lang="it-IT" dirty="0" smtClean="0"/>
              <a:t>$meno_priezvisko = "Martin Kukan"; </a:t>
            </a:r>
            <a:endParaRPr lang="sk-SK" dirty="0" smtClean="0"/>
          </a:p>
          <a:p>
            <a:r>
              <a:rPr lang="it-IT" dirty="0" smtClean="0"/>
              <a:t>$_meno = "Martin";</a:t>
            </a:r>
            <a:endParaRPr lang="sk-SK" dirty="0"/>
          </a:p>
        </p:txBody>
      </p:sp>
      <p:sp>
        <p:nvSpPr>
          <p:cNvPr id="3" name="Obdĺžnik 2"/>
          <p:cNvSpPr/>
          <p:nvPr/>
        </p:nvSpPr>
        <p:spPr>
          <a:xfrm>
            <a:off x="323528" y="2780928"/>
            <a:ext cx="6984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V </a:t>
            </a:r>
            <a:r>
              <a:rPr lang="sk-SK" b="1" dirty="0" err="1" smtClean="0"/>
              <a:t>php</a:t>
            </a:r>
            <a:r>
              <a:rPr lang="sk-SK" b="1" dirty="0" smtClean="0"/>
              <a:t> rozlišujeme tieto typy premenných:</a:t>
            </a:r>
          </a:p>
          <a:p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znakový reťazec</a:t>
            </a:r>
            <a:r>
              <a:rPr lang="sk-SK" dirty="0" smtClean="0"/>
              <a:t> (</a:t>
            </a:r>
            <a:r>
              <a:rPr lang="sk-SK" dirty="0" err="1" smtClean="0"/>
              <a:t>string</a:t>
            </a:r>
            <a:r>
              <a:rPr lang="sk-SK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celé číslo</a:t>
            </a:r>
            <a:r>
              <a:rPr lang="sk-SK" dirty="0" smtClean="0"/>
              <a:t> (</a:t>
            </a:r>
            <a:r>
              <a:rPr lang="sk-SK" dirty="0" err="1" smtClean="0"/>
              <a:t>integer</a:t>
            </a:r>
            <a:r>
              <a:rPr lang="sk-SK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desatinné číslo</a:t>
            </a:r>
            <a:r>
              <a:rPr lang="sk-SK" dirty="0" smtClean="0"/>
              <a:t> (</a:t>
            </a:r>
            <a:r>
              <a:rPr lang="sk-SK" dirty="0" err="1" smtClean="0"/>
              <a:t>double</a:t>
            </a:r>
            <a:r>
              <a:rPr lang="sk-SK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pole</a:t>
            </a:r>
            <a:r>
              <a:rPr lang="sk-SK" dirty="0" smtClean="0"/>
              <a:t> (</a:t>
            </a:r>
            <a:r>
              <a:rPr lang="sk-SK" dirty="0" err="1" smtClean="0"/>
              <a:t>array</a:t>
            </a:r>
            <a:r>
              <a:rPr lang="sk-SK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objekt</a:t>
            </a:r>
            <a:r>
              <a:rPr lang="sk-SK" dirty="0" smtClean="0"/>
              <a:t> (</a:t>
            </a:r>
            <a:r>
              <a:rPr lang="sk-SK" dirty="0" err="1" smtClean="0"/>
              <a:t>object</a:t>
            </a:r>
            <a:r>
              <a:rPr lang="sk-SK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booleovský typ</a:t>
            </a:r>
            <a:r>
              <a:rPr lang="sk-SK" dirty="0" smtClean="0"/>
              <a:t> (</a:t>
            </a:r>
            <a:r>
              <a:rPr lang="sk-SK" dirty="0" err="1" smtClean="0"/>
              <a:t>boolean</a:t>
            </a:r>
            <a:r>
              <a:rPr lang="sk-SK" dirty="0" smtClean="0"/>
              <a:t> - </a:t>
            </a:r>
            <a:r>
              <a:rPr lang="sk-SK" dirty="0" err="1" smtClean="0"/>
              <a:t>true</a:t>
            </a:r>
            <a:r>
              <a:rPr lang="sk-SK" dirty="0" smtClean="0"/>
              <a:t>, </a:t>
            </a:r>
            <a:r>
              <a:rPr lang="sk-SK" dirty="0" err="1" smtClean="0"/>
              <a:t>false</a:t>
            </a:r>
            <a:r>
              <a:rPr lang="sk-SK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premenná bez hodnoty</a:t>
            </a:r>
            <a:r>
              <a:rPr lang="sk-SK" dirty="0" smtClean="0"/>
              <a:t> - prázdna (</a:t>
            </a:r>
            <a:r>
              <a:rPr lang="sk-SK" dirty="0" err="1" smtClean="0"/>
              <a:t>NULL</a:t>
            </a:r>
            <a:r>
              <a:rPr lang="sk-SK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globálne premenné</a:t>
            </a:r>
            <a:r>
              <a:rPr lang="sk-SK" dirty="0" smtClean="0"/>
              <a:t> - podporované od verzie </a:t>
            </a:r>
            <a:r>
              <a:rPr lang="sk-SK" dirty="0" err="1" smtClean="0"/>
              <a:t>php</a:t>
            </a:r>
            <a:r>
              <a:rPr lang="sk-SK" dirty="0" smtClean="0"/>
              <a:t> 4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958298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BlokTextu 11"/>
          <p:cNvSpPr txBox="1"/>
          <p:nvPr/>
        </p:nvSpPr>
        <p:spPr>
          <a:xfrm>
            <a:off x="323528" y="1052736"/>
            <a:ext cx="1991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6</a:t>
            </a:r>
            <a:r>
              <a:rPr lang="sk-SK" b="1" dirty="0" smtClean="0"/>
              <a:t>. Logické operácie</a:t>
            </a:r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13" name="Tabuľka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3360278"/>
              </p:ext>
            </p:extLst>
          </p:nvPr>
        </p:nvGraphicFramePr>
        <p:xfrm>
          <a:off x="539552" y="1923648"/>
          <a:ext cx="8229600" cy="30175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r>
                        <a:rPr lang="sk-SK" b="1" dirty="0" smtClean="0"/>
                        <a:t>Logický </a:t>
                      </a:r>
                      <a:r>
                        <a:rPr lang="sk-SK" b="1" dirty="0"/>
                        <a:t>operátor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/>
                        <a:t>Príklad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rovnosť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==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nerovnosť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!=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je väčší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&lt;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je menší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&gt;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väčší alebo rovný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&lt;=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menší alebo rovný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&gt;=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a zároveň ...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&amp;&amp;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alebo ...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||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negácia (opak)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!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8323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323528" y="980728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7</a:t>
            </a:r>
            <a:r>
              <a:rPr lang="sk-SK" b="1" dirty="0" smtClean="0"/>
              <a:t>. Matematické operácie</a:t>
            </a:r>
          </a:p>
          <a:p>
            <a:endParaRPr lang="sk-SK" b="1" dirty="0"/>
          </a:p>
          <a:p>
            <a:r>
              <a:rPr lang="sk-SK" i="1" dirty="0" smtClean="0"/>
              <a:t>Príklad:</a:t>
            </a:r>
          </a:p>
          <a:p>
            <a:r>
              <a:rPr lang="sk-SK" dirty="0" smtClean="0"/>
              <a:t>$a = 1; </a:t>
            </a:r>
          </a:p>
          <a:p>
            <a:r>
              <a:rPr lang="sk-SK" dirty="0" smtClean="0"/>
              <a:t>$b = 1.1; </a:t>
            </a:r>
          </a:p>
          <a:p>
            <a:r>
              <a:rPr lang="sk-SK" dirty="0" smtClean="0"/>
              <a:t>$c = $a + $b; </a:t>
            </a:r>
          </a:p>
          <a:p>
            <a:r>
              <a:rPr lang="sk-SK" dirty="0" smtClean="0"/>
              <a:t>$d = $c + "</a:t>
            </a:r>
            <a:r>
              <a:rPr lang="sk-SK" dirty="0" err="1" smtClean="0"/>
              <a:t>6th</a:t>
            </a:r>
            <a:r>
              <a:rPr lang="sk-SK" dirty="0" smtClean="0"/>
              <a:t>"; </a:t>
            </a:r>
          </a:p>
          <a:p>
            <a:r>
              <a:rPr lang="sk-SK" dirty="0" smtClean="0"/>
              <a:t>echo $c; </a:t>
            </a:r>
          </a:p>
          <a:p>
            <a:r>
              <a:rPr lang="sk-SK" dirty="0" smtClean="0"/>
              <a:t>echo $d;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395536" y="3645024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i="1" dirty="0" smtClean="0"/>
              <a:t>Výsledok:</a:t>
            </a:r>
          </a:p>
          <a:p>
            <a:r>
              <a:rPr lang="sk-SK" dirty="0" smtClean="0"/>
              <a:t>2.1 </a:t>
            </a:r>
          </a:p>
          <a:p>
            <a:r>
              <a:rPr lang="sk-SK" dirty="0" smtClean="0"/>
              <a:t>8.1</a:t>
            </a:r>
            <a:endParaRPr lang="sk-SK" dirty="0"/>
          </a:p>
        </p:txBody>
      </p:sp>
      <p:cxnSp>
        <p:nvCxnSpPr>
          <p:cNvPr id="11" name="Rovná spojnica 10"/>
          <p:cNvCxnSpPr/>
          <p:nvPr/>
        </p:nvCxnSpPr>
        <p:spPr>
          <a:xfrm>
            <a:off x="251520" y="4581128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55741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7922</TotalTime>
  <Words>2486</Words>
  <Application>Microsoft Office PowerPoint</Application>
  <PresentationFormat>Prezentácia na obrazovke (4:3)</PresentationFormat>
  <Paragraphs>344</Paragraphs>
  <Slides>23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4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  <vt:lpstr>Snímka 19</vt:lpstr>
      <vt:lpstr>Snímka 20</vt:lpstr>
      <vt:lpstr>Snímka 21</vt:lpstr>
      <vt:lpstr>Snímka 22</vt:lpstr>
      <vt:lpstr>Snímka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357</cp:revision>
  <dcterms:created xsi:type="dcterms:W3CDTF">2013-09-23T14:51:50Z</dcterms:created>
  <dcterms:modified xsi:type="dcterms:W3CDTF">2015-06-04T17:27:13Z</dcterms:modified>
</cp:coreProperties>
</file>