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93" r:id="rId2"/>
    <p:sldId id="294" r:id="rId3"/>
    <p:sldId id="322" r:id="rId4"/>
    <p:sldId id="323" r:id="rId5"/>
    <p:sldId id="331" r:id="rId6"/>
    <p:sldId id="295" r:id="rId7"/>
    <p:sldId id="296" r:id="rId8"/>
    <p:sldId id="266" r:id="rId9"/>
    <p:sldId id="326" r:id="rId10"/>
    <p:sldId id="327" r:id="rId11"/>
    <p:sldId id="328" r:id="rId12"/>
    <p:sldId id="330" r:id="rId13"/>
    <p:sldId id="343" r:id="rId14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1521" y="1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1924C-4BAA-41DA-9CDE-E8CD5F66A55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36932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1521" y="6536932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A5E6-5664-491C-AAC9-AA23AF50861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02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654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279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61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029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065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036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554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244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5936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94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7813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node.sk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view-source:http://www.majstrissmt.eu/fsmenu.j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260648"/>
            <a:ext cx="82089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k-SK" b="1" dirty="0" smtClean="0">
                <a:solidFill>
                  <a:srgbClr val="FF0000"/>
                </a:solidFill>
              </a:rPr>
              <a:t>Zadanie </a:t>
            </a:r>
            <a:r>
              <a:rPr lang="sk-SK" b="1" dirty="0" err="1" smtClean="0">
                <a:solidFill>
                  <a:srgbClr val="FF0000"/>
                </a:solidFill>
              </a:rPr>
              <a:t>webnode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</a:p>
          <a:p>
            <a:pPr marL="342900" indent="-342900"/>
            <a:r>
              <a:rPr lang="sk-SK" dirty="0" smtClean="0"/>
              <a:t>1.  Na stránke </a:t>
            </a:r>
            <a:r>
              <a:rPr lang="sk-SK" dirty="0" smtClean="0">
                <a:hlinkClick r:id="rId2"/>
              </a:rPr>
              <a:t>www.webnode.sk</a:t>
            </a:r>
            <a:r>
              <a:rPr lang="sk-SK" dirty="0" smtClean="0"/>
              <a:t> si vytvorte účet a zaregistrujte Vašu stránku.</a:t>
            </a:r>
          </a:p>
          <a:p>
            <a:pPr marL="342900" indent="-342900"/>
            <a:r>
              <a:rPr lang="sk-SK" dirty="0" smtClean="0"/>
              <a:t>2. Vyberte si </a:t>
            </a:r>
            <a:r>
              <a:rPr lang="sk-SK" dirty="0" err="1" smtClean="0"/>
              <a:t>šablonu</a:t>
            </a:r>
            <a:r>
              <a:rPr lang="sk-SK" dirty="0" smtClean="0"/>
              <a:t> z ponuky na tejto webstránke.</a:t>
            </a:r>
          </a:p>
          <a:p>
            <a:pPr marL="342900" indent="-342900"/>
            <a:r>
              <a:rPr lang="sk-SK" dirty="0" smtClean="0"/>
              <a:t>3. Vytvorte si </a:t>
            </a:r>
            <a:r>
              <a:rPr lang="sk-SK" b="1" dirty="0" smtClean="0"/>
              <a:t>vlastné menu </a:t>
            </a:r>
            <a:r>
              <a:rPr lang="sk-SK" dirty="0" smtClean="0"/>
              <a:t>s týmito položkami: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Úvodná stránka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O nás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Kontakt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Novinky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Fotogaléria</a:t>
            </a:r>
          </a:p>
          <a:p>
            <a:pPr marL="800100" lvl="1" indent="-342900">
              <a:buAutoNum type="arabicPeriod"/>
            </a:pPr>
            <a:r>
              <a:rPr lang="sk-SK" dirty="0" err="1" smtClean="0"/>
              <a:t>Videogaléria</a:t>
            </a:r>
            <a:endParaRPr lang="sk-SK" dirty="0" smtClean="0"/>
          </a:p>
          <a:p>
            <a:pPr marL="800100" lvl="1" indent="-342900">
              <a:buAutoNum type="arabicPeriod"/>
            </a:pPr>
            <a:r>
              <a:rPr lang="sk-SK" dirty="0" smtClean="0"/>
              <a:t>Ankety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Diskusné fórum</a:t>
            </a:r>
          </a:p>
          <a:p>
            <a:r>
              <a:rPr lang="sk-SK" dirty="0" smtClean="0"/>
              <a:t>4. Naplňte podstránky obsahom.</a:t>
            </a:r>
          </a:p>
          <a:p>
            <a:r>
              <a:rPr lang="sk-SK" dirty="0" smtClean="0"/>
              <a:t>5. Vyberte si </a:t>
            </a:r>
            <a:r>
              <a:rPr lang="sk-SK" dirty="0" err="1" smtClean="0"/>
              <a:t>šablonu</a:t>
            </a:r>
            <a:r>
              <a:rPr lang="sk-SK" dirty="0" smtClean="0"/>
              <a:t> aj pre mobil a otestujte stránku z mobilu.</a:t>
            </a:r>
          </a:p>
          <a:p>
            <a:r>
              <a:rPr lang="sk-SK" dirty="0" smtClean="0"/>
              <a:t>6. Požiadavky na podstránky: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V Kontakte – vložená mapa z </a:t>
            </a:r>
            <a:r>
              <a:rPr lang="sk-SK" dirty="0" err="1" smtClean="0"/>
              <a:t>googlu</a:t>
            </a:r>
            <a:r>
              <a:rPr lang="sk-SK" dirty="0" smtClean="0"/>
              <a:t> a kontaktný formulár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Novinky – minimálne 3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Ankety – minimálne 4, 1 anketa umiestnená v bočnom stĺpci</a:t>
            </a:r>
          </a:p>
          <a:p>
            <a:pPr marL="800100" lvl="1" indent="-342900">
              <a:buAutoNum type="arabicPeriod"/>
            </a:pPr>
            <a:r>
              <a:rPr lang="sk-SK" dirty="0" err="1" smtClean="0"/>
              <a:t>Videogaléria</a:t>
            </a:r>
            <a:r>
              <a:rPr lang="sk-SK" dirty="0" smtClean="0"/>
              <a:t> – vložiť vlastné video z youtube.com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Diskusné fórum otestovať minimálne 3 príspevkami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Fotogaléria – minimálne </a:t>
            </a:r>
            <a:r>
              <a:rPr lang="sk-SK" dirty="0"/>
              <a:t>8</a:t>
            </a:r>
            <a:r>
              <a:rPr lang="sk-SK" dirty="0" smtClean="0"/>
              <a:t> fotiek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Vyplňte parametre pre hlavičku a pätu stránky</a:t>
            </a:r>
          </a:p>
          <a:p>
            <a:r>
              <a:rPr lang="sk-SK" dirty="0" smtClean="0"/>
              <a:t>7. Otestujte stránku na internete.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525723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3. </a:t>
            </a:r>
            <a:r>
              <a:rPr lang="sk-SK" b="1" dirty="0" err="1" smtClean="0">
                <a:solidFill>
                  <a:srgbClr val="FF0000"/>
                </a:solidFill>
              </a:rPr>
              <a:t>Visual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Light</a:t>
            </a:r>
            <a:r>
              <a:rPr lang="sk-SK" b="1" dirty="0" smtClean="0">
                <a:solidFill>
                  <a:srgbClr val="FF0000"/>
                </a:solidFill>
              </a:rPr>
              <a:t> Box  – tvorba fotogalérie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1196752"/>
            <a:ext cx="8892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Tvorba fotogalérie pre </a:t>
            </a:r>
            <a:r>
              <a:rPr lang="sk-SK" b="1" dirty="0" err="1" smtClean="0">
                <a:solidFill>
                  <a:srgbClr val="FF0000"/>
                </a:solidFill>
              </a:rPr>
              <a:t>webstránku</a:t>
            </a:r>
            <a:endParaRPr lang="sk-SK" b="1" dirty="0" smtClean="0">
              <a:solidFill>
                <a:srgbClr val="FF0000"/>
              </a:solidFill>
            </a:endParaRPr>
          </a:p>
          <a:p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Software – </a:t>
            </a:r>
            <a:r>
              <a:rPr lang="sk-SK" b="1" dirty="0" err="1" smtClean="0"/>
              <a:t>Visual</a:t>
            </a:r>
            <a:r>
              <a:rPr lang="sk-SK" b="1" dirty="0" smtClean="0"/>
              <a:t> </a:t>
            </a:r>
            <a:r>
              <a:rPr lang="sk-SK" b="1" dirty="0" err="1" smtClean="0"/>
              <a:t>Light</a:t>
            </a:r>
            <a:r>
              <a:rPr lang="sk-SK" b="1" dirty="0" smtClean="0"/>
              <a:t> Box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Import fotografií (minimálne 12) na </a:t>
            </a:r>
            <a:r>
              <a:rPr lang="sk-SK" dirty="0" err="1" smtClean="0"/>
              <a:t>pracovnu</a:t>
            </a:r>
            <a:r>
              <a:rPr lang="sk-SK" dirty="0" smtClean="0"/>
              <a:t> plochu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Nastavenie parametrov – </a:t>
            </a:r>
            <a:r>
              <a:rPr lang="sk-SK" dirty="0" err="1" smtClean="0"/>
              <a:t>slideshow</a:t>
            </a:r>
            <a:r>
              <a:rPr lang="sk-SK" dirty="0" smtClean="0"/>
              <a:t>, </a:t>
            </a:r>
            <a:r>
              <a:rPr lang="sk-SK" dirty="0" err="1" smtClean="0"/>
              <a:t>autoplay</a:t>
            </a:r>
            <a:r>
              <a:rPr lang="sk-SK" dirty="0" smtClean="0"/>
              <a:t>, pozadie, náhľadové fotky 120px x 90px, vybrať </a:t>
            </a:r>
            <a:r>
              <a:rPr lang="sk-SK" dirty="0" err="1" smtClean="0"/>
              <a:t>šablonu</a:t>
            </a:r>
            <a:r>
              <a:rPr lang="sk-SK" dirty="0" smtClean="0"/>
              <a:t>, nastaviť fotku na 800px x 600px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Nastavenie adresy pre publikovanie – </a:t>
            </a:r>
            <a:r>
              <a:rPr lang="sk-SK" dirty="0" err="1" smtClean="0"/>
              <a:t>light</a:t>
            </a:r>
            <a:r>
              <a:rPr lang="sk-SK" dirty="0" smtClean="0"/>
              <a:t>/</a:t>
            </a:r>
          </a:p>
          <a:p>
            <a:pPr marL="285750" indent="-285750"/>
            <a:endParaRPr lang="sk-SK" dirty="0"/>
          </a:p>
          <a:p>
            <a:r>
              <a:rPr lang="cs-CZ" dirty="0" err="1" smtClean="0"/>
              <a:t>Vytvorenú</a:t>
            </a:r>
            <a:r>
              <a:rPr lang="cs-CZ" dirty="0" smtClean="0"/>
              <a:t> </a:t>
            </a:r>
            <a:r>
              <a:rPr lang="cs-CZ" dirty="0" err="1" smtClean="0"/>
              <a:t>fotogalériu</a:t>
            </a:r>
            <a:r>
              <a:rPr lang="cs-CZ" dirty="0" smtClean="0"/>
              <a:t> vložíte </a:t>
            </a:r>
            <a:r>
              <a:rPr lang="cs-CZ" dirty="0" err="1" smtClean="0"/>
              <a:t>pomocou</a:t>
            </a:r>
            <a:r>
              <a:rPr lang="cs-CZ" dirty="0" smtClean="0"/>
              <a:t> </a:t>
            </a:r>
            <a:r>
              <a:rPr lang="cs-CZ" dirty="0" err="1" smtClean="0"/>
              <a:t>príkazu</a:t>
            </a:r>
            <a:r>
              <a:rPr lang="cs-CZ" dirty="0" smtClean="0"/>
              <a:t> </a:t>
            </a:r>
            <a:r>
              <a:rPr lang="cs-CZ" dirty="0" err="1" smtClean="0"/>
              <a:t>iframe</a:t>
            </a:r>
            <a:r>
              <a:rPr lang="cs-CZ" dirty="0" smtClean="0"/>
              <a:t> do </a:t>
            </a:r>
            <a:r>
              <a:rPr lang="cs-CZ" dirty="0" err="1" smtClean="0"/>
              <a:t>vašej</a:t>
            </a:r>
            <a:r>
              <a:rPr lang="cs-CZ" dirty="0" smtClean="0"/>
              <a:t> šablony </a:t>
            </a:r>
            <a:r>
              <a:rPr lang="cs-CZ" dirty="0" err="1" smtClean="0"/>
              <a:t>webstránky</a:t>
            </a:r>
            <a:r>
              <a:rPr lang="cs-CZ" dirty="0" smtClean="0"/>
              <a:t>.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4. </a:t>
            </a:r>
            <a:r>
              <a:rPr lang="sk-SK" b="1" dirty="0" err="1" smtClean="0">
                <a:solidFill>
                  <a:srgbClr val="FF0000"/>
                </a:solidFill>
              </a:rPr>
              <a:t>Visual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Slideshow</a:t>
            </a:r>
            <a:r>
              <a:rPr lang="sk-SK" b="1" dirty="0" smtClean="0">
                <a:solidFill>
                  <a:srgbClr val="FF0000"/>
                </a:solidFill>
              </a:rPr>
              <a:t>  – tvorba </a:t>
            </a:r>
            <a:r>
              <a:rPr lang="sk-SK" b="1" dirty="0" err="1" smtClean="0">
                <a:solidFill>
                  <a:srgbClr val="FF0000"/>
                </a:solidFill>
              </a:rPr>
              <a:t>slideshow</a:t>
            </a:r>
            <a:endParaRPr lang="sk-SK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1196752"/>
            <a:ext cx="8892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Tvorba </a:t>
            </a:r>
            <a:r>
              <a:rPr lang="sk-SK" b="1" dirty="0" err="1" smtClean="0">
                <a:solidFill>
                  <a:srgbClr val="FF0000"/>
                </a:solidFill>
              </a:rPr>
              <a:t>slideshow</a:t>
            </a:r>
            <a:r>
              <a:rPr lang="sk-SK" b="1" dirty="0" smtClean="0">
                <a:solidFill>
                  <a:srgbClr val="FF0000"/>
                </a:solidFill>
              </a:rPr>
              <a:t> pre </a:t>
            </a:r>
            <a:r>
              <a:rPr lang="sk-SK" b="1" dirty="0" err="1" smtClean="0">
                <a:solidFill>
                  <a:srgbClr val="FF0000"/>
                </a:solidFill>
              </a:rPr>
              <a:t>webstránku</a:t>
            </a:r>
            <a:endParaRPr lang="sk-SK" b="1" dirty="0" smtClean="0">
              <a:solidFill>
                <a:srgbClr val="FF0000"/>
              </a:solidFill>
            </a:endParaRPr>
          </a:p>
          <a:p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Software – </a:t>
            </a:r>
            <a:r>
              <a:rPr lang="sk-SK" b="1" dirty="0" err="1" smtClean="0"/>
              <a:t>Visual</a:t>
            </a:r>
            <a:r>
              <a:rPr lang="sk-SK" b="1" dirty="0" smtClean="0"/>
              <a:t> </a:t>
            </a:r>
            <a:r>
              <a:rPr lang="sk-SK" b="1" dirty="0" err="1" smtClean="0"/>
              <a:t>Slideshow</a:t>
            </a:r>
            <a:endParaRPr lang="sk-SK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Import fotografií (minimálne 12) na </a:t>
            </a:r>
            <a:r>
              <a:rPr lang="sk-SK" dirty="0" err="1" smtClean="0"/>
              <a:t>pracovnu</a:t>
            </a:r>
            <a:r>
              <a:rPr lang="sk-SK" dirty="0" smtClean="0"/>
              <a:t> plochu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Nastavenie parametrov – </a:t>
            </a:r>
            <a:r>
              <a:rPr lang="sk-SK" dirty="0" err="1" smtClean="0"/>
              <a:t>slideshow</a:t>
            </a:r>
            <a:r>
              <a:rPr lang="sk-SK" dirty="0" smtClean="0"/>
              <a:t>, </a:t>
            </a:r>
            <a:r>
              <a:rPr lang="sk-SK" dirty="0" err="1" smtClean="0"/>
              <a:t>autoplay</a:t>
            </a:r>
            <a:r>
              <a:rPr lang="sk-SK" dirty="0" smtClean="0"/>
              <a:t>, pozadie, náhľadové fotky 100px x 100px, vybrať </a:t>
            </a:r>
            <a:r>
              <a:rPr lang="sk-SK" dirty="0" err="1" smtClean="0"/>
              <a:t>šablonu</a:t>
            </a:r>
            <a:r>
              <a:rPr lang="sk-SK" dirty="0" smtClean="0"/>
              <a:t>, nastaviť fotku na 640px x 480px, </a:t>
            </a:r>
            <a:r>
              <a:rPr lang="sk-SK" dirty="0" err="1" smtClean="0"/>
              <a:t>control</a:t>
            </a:r>
            <a:r>
              <a:rPr lang="sk-SK" dirty="0" smtClean="0"/>
              <a:t> panel dole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Nastavenie adresy pre publikovanie - /</a:t>
            </a:r>
            <a:r>
              <a:rPr lang="sk-SK" dirty="0" err="1" smtClean="0"/>
              <a:t>slide</a:t>
            </a:r>
            <a:endParaRPr lang="sk-SK" dirty="0" smtClean="0"/>
          </a:p>
          <a:p>
            <a:pPr marL="285750" indent="-285750"/>
            <a:endParaRPr lang="sk-SK" dirty="0"/>
          </a:p>
          <a:p>
            <a:r>
              <a:rPr lang="cs-CZ" dirty="0" err="1" smtClean="0"/>
              <a:t>Vytvorenú</a:t>
            </a:r>
            <a:r>
              <a:rPr lang="cs-CZ" dirty="0" smtClean="0"/>
              <a:t> </a:t>
            </a:r>
            <a:r>
              <a:rPr lang="cs-CZ" dirty="0" err="1" smtClean="0"/>
              <a:t>slideshow</a:t>
            </a:r>
            <a:r>
              <a:rPr lang="cs-CZ" dirty="0" smtClean="0"/>
              <a:t> vložíte </a:t>
            </a:r>
            <a:r>
              <a:rPr lang="cs-CZ" dirty="0" err="1" smtClean="0"/>
              <a:t>pomocou</a:t>
            </a:r>
            <a:r>
              <a:rPr lang="cs-CZ" dirty="0" smtClean="0"/>
              <a:t> </a:t>
            </a:r>
            <a:r>
              <a:rPr lang="cs-CZ" dirty="0" err="1" smtClean="0"/>
              <a:t>príkazu</a:t>
            </a:r>
            <a:r>
              <a:rPr lang="cs-CZ" dirty="0" smtClean="0"/>
              <a:t> </a:t>
            </a:r>
            <a:r>
              <a:rPr lang="cs-CZ" dirty="0" err="1" smtClean="0"/>
              <a:t>iframe</a:t>
            </a:r>
            <a:r>
              <a:rPr lang="cs-CZ" dirty="0" smtClean="0"/>
              <a:t> do </a:t>
            </a:r>
            <a:r>
              <a:rPr lang="cs-CZ" dirty="0" err="1" smtClean="0"/>
              <a:t>vašej</a:t>
            </a:r>
            <a:r>
              <a:rPr lang="cs-CZ" dirty="0" smtClean="0"/>
              <a:t> šablony.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10137"/>
            <a:ext cx="5832648" cy="595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Rovná spojovacia šípka 3"/>
          <p:cNvCxnSpPr/>
          <p:nvPr/>
        </p:nvCxnSpPr>
        <p:spPr>
          <a:xfrm flipH="1">
            <a:off x="6588224" y="836712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flipH="1">
            <a:off x="6588224" y="1700808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7524328" y="6206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Obrázok, logo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524328" y="1475492"/>
            <a:ext cx="1512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Hlavné menu:</a:t>
            </a:r>
          </a:p>
          <a:p>
            <a:r>
              <a:rPr lang="sk-SK" dirty="0" smtClean="0"/>
              <a:t>Domov</a:t>
            </a:r>
          </a:p>
          <a:p>
            <a:r>
              <a:rPr lang="sk-SK" dirty="0" smtClean="0"/>
              <a:t>O firme</a:t>
            </a:r>
          </a:p>
          <a:p>
            <a:r>
              <a:rPr lang="sk-SK" dirty="0" smtClean="0"/>
              <a:t>Produkty</a:t>
            </a:r>
          </a:p>
          <a:p>
            <a:r>
              <a:rPr lang="sk-SK" dirty="0" smtClean="0"/>
              <a:t>Kontakt</a:t>
            </a:r>
          </a:p>
          <a:p>
            <a:endParaRPr lang="sk-SK" dirty="0"/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6588224" y="3717032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7524328" y="3501008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Obsah stránky</a:t>
            </a:r>
            <a:endParaRPr lang="sk-SK" b="1" dirty="0"/>
          </a:p>
        </p:txBody>
      </p:sp>
      <p:cxnSp>
        <p:nvCxnSpPr>
          <p:cNvPr id="14" name="Rovná spojovacia šípka 13"/>
          <p:cNvCxnSpPr/>
          <p:nvPr/>
        </p:nvCxnSpPr>
        <p:spPr>
          <a:xfrm flipH="1">
            <a:off x="6588224" y="5805264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7668344" y="5589240"/>
            <a:ext cx="13624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Päta stránky</a:t>
            </a:r>
          </a:p>
          <a:p>
            <a:r>
              <a:rPr lang="sk-SK" dirty="0" smtClean="0"/>
              <a:t>Autor</a:t>
            </a:r>
          </a:p>
          <a:p>
            <a:r>
              <a:rPr lang="sk-SK" dirty="0" smtClean="0"/>
              <a:t>Rok </a:t>
            </a:r>
          </a:p>
          <a:p>
            <a:r>
              <a:rPr lang="sk-SK" dirty="0" smtClean="0"/>
              <a:t>vyhotovenia</a:t>
            </a:r>
          </a:p>
          <a:p>
            <a:endParaRPr lang="sk-SK" b="1" dirty="0"/>
          </a:p>
        </p:txBody>
      </p:sp>
      <p:cxnSp>
        <p:nvCxnSpPr>
          <p:cNvPr id="17" name="Rovná spojovacia šípka 16"/>
          <p:cNvCxnSpPr/>
          <p:nvPr/>
        </p:nvCxnSpPr>
        <p:spPr>
          <a:xfrm flipH="1">
            <a:off x="1763688" y="4581128"/>
            <a:ext cx="58326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7668344" y="4365104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Bočné menu</a:t>
            </a:r>
            <a:endParaRPr lang="sk-SK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0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 :  základná orientácia v zdrojovom kóde </a:t>
            </a:r>
            <a:r>
              <a:rPr lang="sk-SK" b="1" dirty="0" err="1" smtClean="0">
                <a:solidFill>
                  <a:srgbClr val="FF0000"/>
                </a:solidFill>
              </a:rPr>
              <a:t>webstránky</a:t>
            </a:r>
            <a:r>
              <a:rPr lang="sk-SK" b="1" dirty="0" smtClean="0">
                <a:solidFill>
                  <a:srgbClr val="FF0000"/>
                </a:solidFill>
              </a:rPr>
              <a:t> – porozumieť štruktúre </a:t>
            </a:r>
            <a:r>
              <a:rPr lang="sk-SK" b="1" dirty="0" err="1" smtClean="0">
                <a:solidFill>
                  <a:srgbClr val="FF0000"/>
                </a:solidFill>
              </a:rPr>
              <a:t>webstránky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1898"/>
            <a:ext cx="6192688" cy="358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22209"/>
          <a:stretch>
            <a:fillRect/>
          </a:stretch>
        </p:blipFill>
        <p:spPr bwMode="auto">
          <a:xfrm>
            <a:off x="467544" y="4149080"/>
            <a:ext cx="835292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188640"/>
            <a:ext cx="8856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8. Na stránku O nás vložte hudbu z mp3 , ktorú si umiestnite do zložky súbory.</a:t>
            </a:r>
          </a:p>
          <a:p>
            <a:r>
              <a:rPr lang="sk-SK" dirty="0"/>
              <a:t>9</a:t>
            </a:r>
            <a:r>
              <a:rPr lang="sk-SK" dirty="0" smtClean="0"/>
              <a:t>. Do menu O nás doplňte </a:t>
            </a:r>
            <a:r>
              <a:rPr lang="sk-SK" dirty="0" err="1" smtClean="0"/>
              <a:t>podmenu</a:t>
            </a:r>
            <a:r>
              <a:rPr lang="sk-SK" dirty="0" smtClean="0"/>
              <a:t> </a:t>
            </a:r>
            <a:r>
              <a:rPr lang="sk-SK" b="1" dirty="0" smtClean="0"/>
              <a:t>Ponúkané produkty </a:t>
            </a:r>
            <a:r>
              <a:rPr lang="sk-SK" dirty="0" smtClean="0"/>
              <a:t>, </a:t>
            </a:r>
            <a:r>
              <a:rPr lang="sk-SK" b="1" dirty="0" smtClean="0"/>
              <a:t>Ponúkané služby </a:t>
            </a:r>
            <a:r>
              <a:rPr lang="sk-SK" dirty="0" smtClean="0"/>
              <a:t>– na podstránkach doplňte formulár na objednanie jednotlivých produktov spolu s cenami, </a:t>
            </a:r>
            <a:r>
              <a:rPr lang="sk-SK" b="1" dirty="0" smtClean="0"/>
              <a:t>nastavte e-mail pre doručenie</a:t>
            </a:r>
            <a:r>
              <a:rPr lang="sk-SK" dirty="0" smtClean="0"/>
              <a:t>.</a:t>
            </a:r>
          </a:p>
          <a:p>
            <a:r>
              <a:rPr lang="sk-SK" dirty="0" smtClean="0"/>
              <a:t>9. Do menu O nás doplňte podstránku úradné hodiny – vypíšte do tabuľky úradné hodiny</a:t>
            </a:r>
          </a:p>
        </p:txBody>
      </p:sp>
    </p:spTree>
    <p:extLst>
      <p:ext uri="{BB962C8B-B14F-4D97-AF65-F5344CB8AC3E}">
        <p14:creationId xmlns="" xmlns:p14="http://schemas.microsoft.com/office/powerpoint/2010/main" val="262025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26064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k-SK" b="1" dirty="0" smtClean="0">
                <a:solidFill>
                  <a:srgbClr val="FF0000"/>
                </a:solidFill>
              </a:rPr>
              <a:t>Zadanie </a:t>
            </a:r>
            <a:r>
              <a:rPr lang="sk-SK" b="1" dirty="0" err="1" smtClean="0">
                <a:solidFill>
                  <a:srgbClr val="FF0000"/>
                </a:solidFill>
              </a:rPr>
              <a:t>www.wix.com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</a:p>
          <a:p>
            <a:pPr marL="342900" indent="-342900"/>
            <a:r>
              <a:rPr lang="sk-SK" dirty="0" smtClean="0"/>
              <a:t>1.  Na stránke </a:t>
            </a:r>
            <a:r>
              <a:rPr lang="sk-SK" dirty="0" err="1" smtClean="0"/>
              <a:t>www.wix.com</a:t>
            </a:r>
            <a:r>
              <a:rPr lang="sk-SK" dirty="0" smtClean="0"/>
              <a:t> si vytvorte účet a zaregistrujte Vašu stránku.</a:t>
            </a:r>
          </a:p>
          <a:p>
            <a:pPr marL="342900" indent="-342900"/>
            <a:r>
              <a:rPr lang="sk-SK" dirty="0" smtClean="0"/>
              <a:t>2. Vyberte si </a:t>
            </a:r>
            <a:r>
              <a:rPr lang="sk-SK" dirty="0" err="1" smtClean="0"/>
              <a:t>šablonu</a:t>
            </a:r>
            <a:r>
              <a:rPr lang="sk-SK" dirty="0" smtClean="0"/>
              <a:t> z ponuky na tejto webstránke.</a:t>
            </a:r>
          </a:p>
          <a:p>
            <a:pPr marL="342900" indent="-342900"/>
            <a:r>
              <a:rPr lang="sk-SK" dirty="0" smtClean="0"/>
              <a:t>3. Vytvorte si </a:t>
            </a:r>
            <a:r>
              <a:rPr lang="sk-SK" b="1" dirty="0" smtClean="0"/>
              <a:t>vlastné menu </a:t>
            </a:r>
            <a:r>
              <a:rPr lang="sk-SK" dirty="0" smtClean="0"/>
              <a:t>s týmito položkami: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Domov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O nás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Kontakt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Fotogaléria</a:t>
            </a:r>
          </a:p>
          <a:p>
            <a:pPr marL="800100" lvl="1" indent="-342900">
              <a:buAutoNum type="arabicPeriod"/>
            </a:pPr>
            <a:r>
              <a:rPr lang="sk-SK" dirty="0" err="1" smtClean="0"/>
              <a:t>Videogaléria</a:t>
            </a:r>
            <a:endParaRPr lang="sk-SK" dirty="0" smtClean="0"/>
          </a:p>
          <a:p>
            <a:r>
              <a:rPr lang="sk-SK" dirty="0" smtClean="0"/>
              <a:t>4. Naplňte podstránky obsahom.</a:t>
            </a:r>
          </a:p>
          <a:p>
            <a:r>
              <a:rPr lang="sk-SK" dirty="0" smtClean="0"/>
              <a:t>5. Požiadavky na podstránky: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V Kontakte – vložená mapa z </a:t>
            </a:r>
            <a:r>
              <a:rPr lang="sk-SK" dirty="0" err="1" smtClean="0"/>
              <a:t>googlu</a:t>
            </a:r>
            <a:r>
              <a:rPr lang="sk-SK" dirty="0" smtClean="0"/>
              <a:t> a kontaktný </a:t>
            </a:r>
            <a:r>
              <a:rPr lang="sk-SK" dirty="0" err="1" smtClean="0"/>
              <a:t>formul</a:t>
            </a:r>
            <a:endParaRPr lang="sk-SK" dirty="0" smtClean="0"/>
          </a:p>
          <a:p>
            <a:pPr marL="800100" lvl="1" indent="-342900">
              <a:buAutoNum type="arabicPeriod"/>
            </a:pPr>
            <a:r>
              <a:rPr lang="sk-SK" dirty="0" smtClean="0"/>
              <a:t>Domov – obsahuje animáciu aspoň 3 fotografií</a:t>
            </a:r>
          </a:p>
          <a:p>
            <a:pPr marL="800100" lvl="1" indent="-342900">
              <a:buAutoNum type="arabicPeriod"/>
            </a:pPr>
            <a:r>
              <a:rPr lang="sk-SK" dirty="0" err="1" smtClean="0"/>
              <a:t>Videogaléria</a:t>
            </a:r>
            <a:r>
              <a:rPr lang="sk-SK" dirty="0" smtClean="0"/>
              <a:t> – vložiť vlastné video z youtube.com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Fotogaléria – minimálne </a:t>
            </a:r>
            <a:r>
              <a:rPr lang="sk-SK" dirty="0"/>
              <a:t>8</a:t>
            </a:r>
            <a:r>
              <a:rPr lang="sk-SK" dirty="0" smtClean="0"/>
              <a:t> fotiek</a:t>
            </a:r>
          </a:p>
          <a:p>
            <a:pPr marL="800100" lvl="1" indent="-342900">
              <a:buAutoNum type="arabicPeriod"/>
            </a:pPr>
            <a:r>
              <a:rPr lang="sk-SK" dirty="0" smtClean="0"/>
              <a:t>Vyplňte parametre pre hlavičku a pätu stránky</a:t>
            </a:r>
          </a:p>
          <a:p>
            <a:r>
              <a:rPr lang="sk-SK" dirty="0" smtClean="0"/>
              <a:t>7. Otestujte stránku na internete.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44624"/>
            <a:ext cx="82089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k-SK" b="1" dirty="0" smtClean="0">
                <a:solidFill>
                  <a:srgbClr val="FF0000"/>
                </a:solidFill>
              </a:rPr>
              <a:t>Zadanie  </a:t>
            </a:r>
            <a:r>
              <a:rPr lang="sk-SK" b="1" dirty="0" err="1" smtClean="0">
                <a:solidFill>
                  <a:srgbClr val="FF0000"/>
                </a:solidFill>
              </a:rPr>
              <a:t>Frontpage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</a:p>
          <a:p>
            <a:pPr marL="342900" indent="-342900"/>
            <a:r>
              <a:rPr lang="sk-SK" b="1" dirty="0" smtClean="0"/>
              <a:t>V editore </a:t>
            </a:r>
            <a:r>
              <a:rPr lang="sk-SK" b="1" dirty="0" err="1" smtClean="0"/>
              <a:t>Frontpage</a:t>
            </a:r>
            <a:r>
              <a:rPr lang="sk-SK" b="1" dirty="0" smtClean="0"/>
              <a:t> vytvorte nasledovnú </a:t>
            </a:r>
            <a:r>
              <a:rPr lang="sk-SK" b="1" dirty="0" err="1" smtClean="0"/>
              <a:t>šablonu</a:t>
            </a:r>
            <a:r>
              <a:rPr lang="sk-SK" b="1" dirty="0" smtClean="0"/>
              <a:t> webovej stránky (</a:t>
            </a:r>
            <a:r>
              <a:rPr lang="sk-SK" b="1" dirty="0" err="1" smtClean="0"/>
              <a:t>index.html</a:t>
            </a:r>
            <a:r>
              <a:rPr lang="sk-SK" b="1" dirty="0" smtClean="0"/>
              <a:t>):</a:t>
            </a:r>
          </a:p>
          <a:p>
            <a:pPr marL="342900" indent="-342900">
              <a:buAutoNum type="arabicPeriod"/>
            </a:pPr>
            <a:r>
              <a:rPr lang="sk-SK" dirty="0" smtClean="0"/>
              <a:t>Stránka bude vytvorená pomocou tabuľky, ktorá má 3 riadky</a:t>
            </a:r>
          </a:p>
          <a:p>
            <a:pPr marL="342900" indent="-342900">
              <a:buAutoNum type="arabicPeriod"/>
            </a:pPr>
            <a:r>
              <a:rPr lang="sk-SK" dirty="0" smtClean="0"/>
              <a:t>Šírka tabuľky je 900 </a:t>
            </a:r>
            <a:r>
              <a:rPr lang="sk-SK" dirty="0" err="1" smtClean="0"/>
              <a:t>px</a:t>
            </a:r>
            <a:r>
              <a:rPr lang="sk-SK" dirty="0" smtClean="0"/>
              <a:t>.</a:t>
            </a:r>
          </a:p>
          <a:p>
            <a:pPr marL="342900" indent="-342900">
              <a:buAutoNum type="arabicPeriod"/>
            </a:pPr>
            <a:r>
              <a:rPr lang="sk-SK" dirty="0" smtClean="0"/>
              <a:t>Tabuľka nebude obsahovať žiadne rámiky.</a:t>
            </a:r>
          </a:p>
          <a:p>
            <a:pPr marL="342900" indent="-342900">
              <a:buAutoNum type="arabicPeriod"/>
            </a:pPr>
            <a:r>
              <a:rPr lang="sk-SK" dirty="0" smtClean="0"/>
              <a:t>Vrchný riadok rozdeľte do 6 buniek, z </a:t>
            </a:r>
            <a:r>
              <a:rPr lang="sk-SK" dirty="0" err="1" smtClean="0"/>
              <a:t>ktoých</a:t>
            </a:r>
            <a:r>
              <a:rPr lang="sk-SK" dirty="0" smtClean="0"/>
              <a:t> každá má šírku 150px.</a:t>
            </a:r>
          </a:p>
          <a:p>
            <a:pPr marL="342900" indent="-342900">
              <a:buAutoNum type="arabicPeriod"/>
            </a:pPr>
            <a:r>
              <a:rPr lang="sk-SK" dirty="0" smtClean="0"/>
              <a:t>Do týchto buniek umiestnite texty, ktoré budú zarovnané na stred:</a:t>
            </a:r>
          </a:p>
          <a:p>
            <a:pPr marL="342900" indent="-342900">
              <a:buAutoNum type="arabicPeriod"/>
            </a:pPr>
            <a:r>
              <a:rPr lang="sk-SK" dirty="0" smtClean="0"/>
              <a:t>1. bunka: Domov, 2.bunka: O firme, 3. bunka: Produkty, 4. bunka: Fotogaléria, 5. bunka: Prezentácia, 5. bunka: Kontakt.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hypertextové odkazy nasledovne: </a:t>
            </a:r>
            <a:br>
              <a:rPr lang="sk-SK" dirty="0" smtClean="0"/>
            </a:br>
            <a:r>
              <a:rPr lang="sk-SK" b="1" dirty="0" smtClean="0"/>
              <a:t>Domov</a:t>
            </a:r>
            <a:r>
              <a:rPr lang="sk-SK" dirty="0" smtClean="0"/>
              <a:t> – </a:t>
            </a:r>
            <a:r>
              <a:rPr lang="sk-SK" dirty="0" err="1" smtClean="0"/>
              <a:t>index.html</a:t>
            </a:r>
            <a:r>
              <a:rPr lang="sk-SK" dirty="0" smtClean="0"/>
              <a:t>, </a:t>
            </a:r>
            <a:r>
              <a:rPr lang="sk-SK" b="1" dirty="0" smtClean="0"/>
              <a:t>O firme </a:t>
            </a:r>
            <a:r>
              <a:rPr lang="sk-SK" dirty="0" smtClean="0"/>
              <a:t>– </a:t>
            </a:r>
            <a:r>
              <a:rPr lang="sk-SK" dirty="0" err="1" smtClean="0"/>
              <a:t>ofirme.html</a:t>
            </a:r>
            <a:r>
              <a:rPr lang="sk-SK" dirty="0" smtClean="0"/>
              <a:t>, </a:t>
            </a:r>
            <a:r>
              <a:rPr lang="sk-SK" b="1" dirty="0" smtClean="0"/>
              <a:t>Produkty</a:t>
            </a:r>
            <a:r>
              <a:rPr lang="sk-SK" dirty="0" smtClean="0"/>
              <a:t> – </a:t>
            </a:r>
            <a:r>
              <a:rPr lang="sk-SK" dirty="0" err="1" smtClean="0"/>
              <a:t>produkty.html</a:t>
            </a:r>
            <a:r>
              <a:rPr lang="sk-SK" dirty="0" smtClean="0"/>
              <a:t>, </a:t>
            </a:r>
            <a:r>
              <a:rPr lang="sk-SK" b="1" dirty="0" smtClean="0"/>
              <a:t>Fotogaléria</a:t>
            </a:r>
            <a:r>
              <a:rPr lang="sk-SK" dirty="0" smtClean="0"/>
              <a:t> – </a:t>
            </a:r>
            <a:r>
              <a:rPr lang="sk-SK" dirty="0" err="1" smtClean="0"/>
              <a:t>foto.html</a:t>
            </a:r>
            <a:r>
              <a:rPr lang="sk-SK" dirty="0" smtClean="0"/>
              <a:t>, </a:t>
            </a:r>
            <a:r>
              <a:rPr lang="sk-SK" b="1" dirty="0" smtClean="0"/>
              <a:t>Prezentácia</a:t>
            </a:r>
            <a:r>
              <a:rPr lang="sk-SK" dirty="0" smtClean="0"/>
              <a:t> – </a:t>
            </a:r>
            <a:r>
              <a:rPr lang="sk-SK" dirty="0" err="1" smtClean="0"/>
              <a:t>prezentacia.html</a:t>
            </a:r>
            <a:r>
              <a:rPr lang="sk-SK" dirty="0" smtClean="0"/>
              <a:t>, </a:t>
            </a:r>
            <a:r>
              <a:rPr lang="sk-SK" b="1" dirty="0" smtClean="0"/>
              <a:t>Kontakt</a:t>
            </a:r>
            <a:r>
              <a:rPr lang="sk-SK" dirty="0" smtClean="0"/>
              <a:t> – </a:t>
            </a:r>
            <a:r>
              <a:rPr lang="sk-SK" dirty="0" err="1" smtClean="0"/>
              <a:t>kontakt.html</a:t>
            </a:r>
            <a:r>
              <a:rPr lang="sk-SK" dirty="0" smtClean="0"/>
              <a:t>.</a:t>
            </a:r>
          </a:p>
          <a:p>
            <a:pPr marL="342900" indent="-342900">
              <a:buAutoNum type="arabicPeriod"/>
            </a:pPr>
            <a:r>
              <a:rPr lang="sk-SK" dirty="0" smtClean="0"/>
              <a:t>Stránka Domov bude obsahovať v strednej bunke tabuľky fotografiu z priečinka </a:t>
            </a:r>
            <a:r>
              <a:rPr lang="sk-SK" dirty="0" err="1" smtClean="0"/>
              <a:t>images</a:t>
            </a:r>
            <a:r>
              <a:rPr lang="sk-SK" dirty="0" smtClean="0"/>
              <a:t>  zarovnanú vľavo, a popis činnosti vašej firmy – stránku uložte pod názvom </a:t>
            </a:r>
            <a:r>
              <a:rPr lang="sk-SK" dirty="0" err="1" smtClean="0"/>
              <a:t>index.html</a:t>
            </a:r>
            <a:r>
              <a:rPr lang="sk-SK" dirty="0" smtClean="0"/>
              <a:t>, okolo obrázka nastavte voľnú plochu.</a:t>
            </a:r>
          </a:p>
          <a:p>
            <a:pPr marL="342900" indent="-342900">
              <a:buAutoNum type="arabicPeriod"/>
            </a:pPr>
            <a:r>
              <a:rPr lang="sk-SK" dirty="0" smtClean="0"/>
              <a:t>Zo </a:t>
            </a:r>
            <a:r>
              <a:rPr lang="sk-SK" dirty="0" err="1" smtClean="0"/>
              <a:t>šablony</a:t>
            </a:r>
            <a:r>
              <a:rPr lang="sk-SK" dirty="0" smtClean="0"/>
              <a:t> </a:t>
            </a:r>
            <a:r>
              <a:rPr lang="sk-SK" dirty="0" err="1" smtClean="0"/>
              <a:t>index.html</a:t>
            </a:r>
            <a:r>
              <a:rPr lang="sk-SK" dirty="0" smtClean="0"/>
              <a:t> vytvorte stránky </a:t>
            </a:r>
            <a:r>
              <a:rPr lang="sk-SK" dirty="0" err="1" smtClean="0"/>
              <a:t>ofirme.html</a:t>
            </a:r>
            <a:r>
              <a:rPr lang="sk-SK" dirty="0" smtClean="0"/>
              <a:t>, </a:t>
            </a:r>
            <a:r>
              <a:rPr lang="sk-SK" dirty="0" err="1" smtClean="0"/>
              <a:t>produkty.html</a:t>
            </a:r>
            <a:r>
              <a:rPr lang="sk-SK" dirty="0" smtClean="0"/>
              <a:t>, </a:t>
            </a:r>
            <a:r>
              <a:rPr lang="sk-SK" dirty="0" err="1" smtClean="0"/>
              <a:t>foto.html</a:t>
            </a:r>
            <a:r>
              <a:rPr lang="sk-SK" dirty="0" smtClean="0"/>
              <a:t>, </a:t>
            </a:r>
            <a:r>
              <a:rPr lang="sk-SK" dirty="0" err="1" smtClean="0"/>
              <a:t>prezentacia.html</a:t>
            </a:r>
            <a:r>
              <a:rPr lang="sk-SK" dirty="0" smtClean="0"/>
              <a:t>, </a:t>
            </a:r>
            <a:r>
              <a:rPr lang="sk-SK" dirty="0" err="1" smtClean="0"/>
              <a:t>kontakt.html</a:t>
            </a:r>
            <a:r>
              <a:rPr lang="sk-SK" dirty="0" smtClean="0"/>
              <a:t>, ktoré naplníte zmysluplným obsahom:</a:t>
            </a:r>
          </a:p>
          <a:p>
            <a:pPr marL="342900" indent="-342900"/>
            <a:r>
              <a:rPr lang="sk-SK" dirty="0" smtClean="0"/>
              <a:t>       </a:t>
            </a:r>
            <a:r>
              <a:rPr lang="sk-SK" dirty="0" err="1" smtClean="0"/>
              <a:t>ofirme.html</a:t>
            </a:r>
            <a:r>
              <a:rPr lang="sk-SK" dirty="0" smtClean="0"/>
              <a:t> – fotografia firmy, popis firmy, otváracie hodiny formou tabuľky</a:t>
            </a:r>
          </a:p>
          <a:p>
            <a:pPr marL="342900" indent="-342900"/>
            <a:r>
              <a:rPr lang="sk-SK" dirty="0" smtClean="0"/>
              <a:t>	</a:t>
            </a:r>
            <a:r>
              <a:rPr lang="sk-SK" dirty="0" err="1" smtClean="0"/>
              <a:t>produkty.html</a:t>
            </a:r>
            <a:r>
              <a:rPr lang="sk-SK" dirty="0" smtClean="0"/>
              <a:t> – formou tabuľky – obrázky vľavo, popis produktov vpravo</a:t>
            </a:r>
          </a:p>
          <a:p>
            <a:pPr marL="342900" indent="-342900"/>
            <a:r>
              <a:rPr lang="sk-SK" dirty="0" smtClean="0"/>
              <a:t>	</a:t>
            </a:r>
            <a:r>
              <a:rPr lang="sk-SK" dirty="0" err="1" smtClean="0"/>
              <a:t>foto.html</a:t>
            </a:r>
            <a:r>
              <a:rPr lang="sk-SK" dirty="0" smtClean="0"/>
              <a:t> – fotografie s rovnakou výškou a odkazom na originál veľkej fotky, v zložke </a:t>
            </a:r>
            <a:r>
              <a:rPr lang="sk-SK" b="1" dirty="0" err="1" smtClean="0"/>
              <a:t>images</a:t>
            </a:r>
            <a:r>
              <a:rPr lang="sk-SK" b="1" dirty="0" smtClean="0"/>
              <a:t> , aspoň 12 ks.</a:t>
            </a:r>
          </a:p>
          <a:p>
            <a:pPr marL="342900" indent="-342900"/>
            <a:r>
              <a:rPr lang="sk-SK" dirty="0" smtClean="0"/>
              <a:t>	</a:t>
            </a:r>
            <a:r>
              <a:rPr lang="sk-SK" dirty="0" err="1" smtClean="0"/>
              <a:t>prezentacia.html</a:t>
            </a:r>
            <a:r>
              <a:rPr lang="sk-SK" dirty="0" smtClean="0"/>
              <a:t> – obsahuje </a:t>
            </a:r>
            <a:r>
              <a:rPr lang="sk-SK" dirty="0" err="1" smtClean="0"/>
              <a:t>slideshow</a:t>
            </a:r>
            <a:r>
              <a:rPr lang="sk-SK" dirty="0" smtClean="0"/>
              <a:t> alebo video vložením kódu z </a:t>
            </a:r>
            <a:r>
              <a:rPr lang="sk-SK" dirty="0" err="1" smtClean="0"/>
              <a:t>youtube.com</a:t>
            </a:r>
            <a:endParaRPr lang="sk-SK" dirty="0" smtClean="0"/>
          </a:p>
          <a:p>
            <a:pPr marL="342900" indent="-342900"/>
            <a:r>
              <a:rPr lang="sk-SK" dirty="0" smtClean="0"/>
              <a:t>	</a:t>
            </a:r>
            <a:r>
              <a:rPr lang="sk-SK" dirty="0" err="1" smtClean="0"/>
              <a:t>kontakt.html</a:t>
            </a:r>
            <a:r>
              <a:rPr lang="sk-SK" dirty="0" smtClean="0"/>
              <a:t> – obsahuje kontaktný formulár a mapu polohy firmy z </a:t>
            </a:r>
            <a:r>
              <a:rPr lang="sk-SK" dirty="0" err="1" smtClean="0"/>
              <a:t>google.com</a:t>
            </a:r>
            <a:endParaRPr lang="sk-SK" dirty="0" smtClean="0"/>
          </a:p>
          <a:p>
            <a:pPr marL="342900" indent="-342900"/>
            <a:r>
              <a:rPr lang="sk-SK" dirty="0" smtClean="0"/>
              <a:t>10. V spodnom riadku umiestnite názov Vašej firmy zarovnaný vpravo.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7"/>
            <a:ext cx="8280920" cy="601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1073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Textový editor Front </a:t>
            </a:r>
            <a:r>
              <a:rPr lang="sk-SK" b="1" dirty="0" err="1" smtClean="0"/>
              <a:t>page</a:t>
            </a:r>
            <a:endParaRPr lang="sk-S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260648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Značkový jazyk HTML</a:t>
            </a:r>
          </a:p>
          <a:p>
            <a:endParaRPr lang="sk-SK" b="1" dirty="0" smtClean="0"/>
          </a:p>
          <a:p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620688"/>
            <a:ext cx="8892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Hlavi</a:t>
            </a:r>
            <a:r>
              <a:rPr lang="sk-SK" b="1" dirty="0" err="1" smtClean="0"/>
              <a:t>čka</a:t>
            </a:r>
            <a:r>
              <a:rPr lang="sk-SK" b="1" dirty="0" smtClean="0"/>
              <a:t> webu:</a:t>
            </a:r>
          </a:p>
          <a:p>
            <a:r>
              <a:rPr lang="sk-SK" dirty="0" smtClean="0"/>
              <a:t>&lt;!DOCTYPE html PUBLIC "-//W3C//DTD XHTML 1.0 </a:t>
            </a:r>
            <a:r>
              <a:rPr lang="sk-SK" dirty="0" err="1" smtClean="0"/>
              <a:t>Transitional</a:t>
            </a:r>
            <a:r>
              <a:rPr lang="sk-SK" dirty="0" smtClean="0"/>
              <a:t>//EN" "http://www.w3.org/TR/xhtml1/DTD/xhtml1-transitional.dtd"&gt; </a:t>
            </a:r>
          </a:p>
          <a:p>
            <a:r>
              <a:rPr lang="sk-SK" dirty="0" smtClean="0"/>
              <a:t>&lt;html xmlns="http://www.w3.org/1999/xhtml"&gt; </a:t>
            </a:r>
          </a:p>
          <a:p>
            <a:r>
              <a:rPr lang="sk-SK" dirty="0" smtClean="0"/>
              <a:t>&lt;</a:t>
            </a:r>
            <a:r>
              <a:rPr lang="sk-SK" b="1" dirty="0" err="1" smtClean="0"/>
              <a:t>head</a:t>
            </a:r>
            <a:r>
              <a:rPr lang="sk-SK" dirty="0" smtClean="0"/>
              <a:t>&gt;  .... Hlavička webu</a:t>
            </a:r>
          </a:p>
          <a:p>
            <a:r>
              <a:rPr lang="sk-SK" dirty="0" smtClean="0"/>
              <a:t>&lt;</a:t>
            </a:r>
            <a:r>
              <a:rPr lang="sk-SK" b="1" dirty="0" err="1" smtClean="0"/>
              <a:t>title</a:t>
            </a:r>
            <a:r>
              <a:rPr lang="sk-SK" dirty="0" smtClean="0"/>
              <a:t>&gt;Spojená škola v Martine&lt;/</a:t>
            </a:r>
            <a:r>
              <a:rPr lang="sk-SK" dirty="0" err="1" smtClean="0"/>
              <a:t>title</a:t>
            </a:r>
            <a:r>
              <a:rPr lang="sk-SK" dirty="0" smtClean="0"/>
              <a:t>&gt; .... Názov webu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http-equiv="Content-Type</a:t>
            </a:r>
            <a:r>
              <a:rPr lang="sk-SK" dirty="0" smtClean="0"/>
              <a:t>" </a:t>
            </a:r>
            <a:r>
              <a:rPr lang="sk-SK" dirty="0" err="1" smtClean="0"/>
              <a:t>content="text</a:t>
            </a:r>
            <a:r>
              <a:rPr lang="sk-SK" dirty="0" smtClean="0"/>
              <a:t>/html; </a:t>
            </a:r>
            <a:r>
              <a:rPr lang="sk-SK" b="1" dirty="0" smtClean="0"/>
              <a:t>charset</a:t>
            </a:r>
            <a:r>
              <a:rPr lang="sk-SK" dirty="0" smtClean="0"/>
              <a:t>=utf-8" /&gt; ...znaková </a:t>
            </a:r>
            <a:r>
              <a:rPr lang="sk-SK" dirty="0" err="1" smtClean="0"/>
              <a:t>sada</a:t>
            </a:r>
            <a:r>
              <a:rPr lang="sk-SK" dirty="0" smtClean="0"/>
              <a:t>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autho</a:t>
            </a:r>
            <a:r>
              <a:rPr lang="sk-SK" dirty="0" err="1" smtClean="0"/>
              <a:t>r</a:t>
            </a:r>
            <a:r>
              <a:rPr lang="sk-SK" dirty="0" smtClean="0"/>
              <a:t>" </a:t>
            </a:r>
            <a:r>
              <a:rPr lang="sk-SK" dirty="0" err="1" smtClean="0"/>
              <a:t>content="Jozko</a:t>
            </a:r>
            <a:r>
              <a:rPr lang="sk-SK" dirty="0" smtClean="0"/>
              <a:t> </a:t>
            </a:r>
            <a:r>
              <a:rPr lang="sk-SK" dirty="0" err="1" smtClean="0"/>
              <a:t>Mrkvicka</a:t>
            </a:r>
            <a:r>
              <a:rPr lang="sk-SK" dirty="0" smtClean="0"/>
              <a:t>, </a:t>
            </a:r>
            <a:r>
              <a:rPr lang="sk-SK" dirty="0" err="1" smtClean="0"/>
              <a:t>jozko.mrkvicka@gmail.com</a:t>
            </a:r>
            <a:r>
              <a:rPr lang="sk-SK" dirty="0" smtClean="0"/>
              <a:t>" /&gt;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copyrigh</a:t>
            </a:r>
            <a:r>
              <a:rPr lang="sk-SK" dirty="0" err="1" smtClean="0"/>
              <a:t>t</a:t>
            </a:r>
            <a:r>
              <a:rPr lang="sk-SK" dirty="0" smtClean="0"/>
              <a:t>" </a:t>
            </a:r>
            <a:r>
              <a:rPr lang="sk-SK" dirty="0" err="1" smtClean="0"/>
              <a:t>content</a:t>
            </a:r>
            <a:r>
              <a:rPr lang="sk-SK" dirty="0" smtClean="0"/>
              <a:t>="(c) 2011, </a:t>
            </a:r>
            <a:r>
              <a:rPr lang="sk-SK" dirty="0" err="1" smtClean="0"/>
              <a:t>Datacom.eu</a:t>
            </a:r>
            <a:r>
              <a:rPr lang="sk-SK" dirty="0" smtClean="0"/>
              <a:t> s.r.o." /&gt;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keywords</a:t>
            </a:r>
            <a:r>
              <a:rPr lang="sk-SK" dirty="0" smtClean="0"/>
              <a:t>" </a:t>
            </a:r>
            <a:r>
              <a:rPr lang="sk-SK" dirty="0" err="1" smtClean="0"/>
              <a:t>content="stredná</a:t>
            </a:r>
            <a:r>
              <a:rPr lang="sk-SK" dirty="0" smtClean="0"/>
              <a:t> škola, spojená škola, Martin, športová škola" /&gt; 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b="1" dirty="0" err="1" smtClean="0"/>
              <a:t>="description</a:t>
            </a:r>
            <a:r>
              <a:rPr lang="sk-SK" dirty="0" smtClean="0"/>
              <a:t>" </a:t>
            </a:r>
            <a:r>
              <a:rPr lang="sk-SK" dirty="0" err="1" smtClean="0"/>
              <a:t>content="stredná</a:t>
            </a:r>
            <a:r>
              <a:rPr lang="sk-SK" dirty="0" smtClean="0"/>
              <a:t> škola, spojená škola, Martin, športová škola" /&gt;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/head</a:t>
            </a:r>
            <a:r>
              <a:rPr lang="en-US" dirty="0" smtClean="0"/>
              <a:t>&gt;</a:t>
            </a:r>
          </a:p>
          <a:p>
            <a:endParaRPr lang="sk-SK" dirty="0" smtClean="0"/>
          </a:p>
          <a:p>
            <a:r>
              <a:rPr lang="sk-SK" b="1" dirty="0" smtClean="0"/>
              <a:t>Obsah webu:</a:t>
            </a:r>
            <a:endParaRPr lang="en-US" b="1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body</a:t>
            </a:r>
            <a:r>
              <a:rPr lang="en-US" dirty="0" smtClean="0"/>
              <a:t>&gt;</a:t>
            </a:r>
            <a:r>
              <a:rPr lang="sk-SK" dirty="0" smtClean="0"/>
              <a:t> ... začiatok obsahu webovej stránky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p</a:t>
            </a:r>
            <a:r>
              <a:rPr lang="en-US" dirty="0" smtClean="0"/>
              <a:t>&gt;text&lt;/p&gt; … o</a:t>
            </a:r>
            <a:r>
              <a:rPr lang="sk-SK" dirty="0" smtClean="0"/>
              <a:t>značenie odseku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div</a:t>
            </a:r>
            <a:r>
              <a:rPr lang="en-US" dirty="0" smtClean="0"/>
              <a:t>&gt;text&lt;/</a:t>
            </a:r>
            <a:r>
              <a:rPr lang="sk-SK" dirty="0" smtClean="0"/>
              <a:t>div</a:t>
            </a:r>
            <a:r>
              <a:rPr lang="en-US" dirty="0" smtClean="0"/>
              <a:t>&gt; … o</a:t>
            </a:r>
            <a:r>
              <a:rPr lang="sk-SK" dirty="0" smtClean="0"/>
              <a:t>značenie bloku</a:t>
            </a:r>
          </a:p>
          <a:p>
            <a:r>
              <a:rPr lang="en-US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 </a:t>
            </a:r>
            <a:r>
              <a:rPr lang="en-US" b="1" dirty="0" err="1" smtClean="0"/>
              <a:t>src</a:t>
            </a:r>
            <a:r>
              <a:rPr lang="en-US" dirty="0" smtClean="0"/>
              <a:t>=“obrazok.jpg”/&gt; …</a:t>
            </a:r>
            <a:r>
              <a:rPr lang="sk-SK" dirty="0" err="1" smtClean="0"/>
              <a:t>zorazenie</a:t>
            </a:r>
            <a:r>
              <a:rPr lang="sk-SK" dirty="0" smtClean="0"/>
              <a:t> obrázka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table</a:t>
            </a:r>
            <a:r>
              <a:rPr lang="en-US" dirty="0" smtClean="0"/>
              <a:t>&gt;&lt;</a:t>
            </a:r>
            <a:r>
              <a:rPr lang="en-US" b="1" dirty="0" err="1" smtClean="0"/>
              <a:t>tr</a:t>
            </a:r>
            <a:r>
              <a:rPr lang="en-US" dirty="0" smtClean="0"/>
              <a:t>&gt;&lt;</a:t>
            </a:r>
            <a:r>
              <a:rPr lang="en-US" b="1" dirty="0" smtClean="0"/>
              <a:t>td</a:t>
            </a:r>
            <a:r>
              <a:rPr lang="en-US" dirty="0" smtClean="0"/>
              <a:t>&gt;&lt;</a:t>
            </a:r>
            <a:r>
              <a:rPr lang="en-US" b="1" dirty="0" smtClean="0"/>
              <a:t>/td</a:t>
            </a:r>
            <a:r>
              <a:rPr lang="en-US" dirty="0" smtClean="0"/>
              <a:t>&gt;&lt;</a:t>
            </a:r>
            <a:r>
              <a:rPr lang="en-US" b="1" dirty="0" smtClean="0"/>
              <a:t>/</a:t>
            </a:r>
            <a:r>
              <a:rPr lang="en-US" b="1" dirty="0" err="1" smtClean="0"/>
              <a:t>tr</a:t>
            </a:r>
            <a:r>
              <a:rPr lang="en-US" dirty="0" smtClean="0"/>
              <a:t>&gt;&lt;</a:t>
            </a:r>
            <a:r>
              <a:rPr lang="en-US" b="1" dirty="0" smtClean="0"/>
              <a:t>/table</a:t>
            </a:r>
            <a:r>
              <a:rPr lang="en-US" dirty="0" smtClean="0"/>
              <a:t>&gt; … </a:t>
            </a:r>
            <a:r>
              <a:rPr lang="en-US" dirty="0" err="1" smtClean="0"/>
              <a:t>tabu</a:t>
            </a:r>
            <a:r>
              <a:rPr lang="sk-SK" dirty="0" err="1" smtClean="0"/>
              <a:t>ľka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/body</a:t>
            </a:r>
            <a:r>
              <a:rPr lang="en-US" dirty="0" smtClean="0"/>
              <a:t>&gt;</a:t>
            </a:r>
            <a:r>
              <a:rPr lang="sk-SK" dirty="0" smtClean="0"/>
              <a:t> ... Koniec obsahu webovej stránky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332656"/>
            <a:ext cx="828092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sk-SK" b="1" dirty="0" err="1" smtClean="0"/>
              <a:t>ul</a:t>
            </a:r>
            <a:r>
              <a:rPr lang="en-US" dirty="0" smtClean="0"/>
              <a:t>&gt;&lt;</a:t>
            </a:r>
            <a:r>
              <a:rPr lang="en-US" b="1" dirty="0" err="1" smtClean="0"/>
              <a:t>li</a:t>
            </a:r>
            <a:r>
              <a:rPr lang="en-US" dirty="0" smtClean="0"/>
              <a:t>&gt;text&lt;/</a:t>
            </a:r>
            <a:r>
              <a:rPr lang="en-US" dirty="0" err="1" smtClean="0"/>
              <a:t>li</a:t>
            </a:r>
            <a:r>
              <a:rPr lang="en-US" dirty="0" smtClean="0"/>
              <a:t>&gt;&lt;/</a:t>
            </a:r>
            <a:r>
              <a:rPr lang="sk-SK" dirty="0" err="1" smtClean="0"/>
              <a:t>ul</a:t>
            </a:r>
            <a:r>
              <a:rPr lang="en-US" dirty="0" smtClean="0"/>
              <a:t>&gt; … o</a:t>
            </a:r>
            <a:r>
              <a:rPr lang="sk-SK" dirty="0" smtClean="0"/>
              <a:t>značenie od</a:t>
            </a:r>
            <a:r>
              <a:rPr lang="en-US" dirty="0" smtClean="0"/>
              <a:t>r</a:t>
            </a:r>
            <a:r>
              <a:rPr lang="sk-SK" dirty="0" err="1" smtClean="0"/>
              <a:t>ážok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hr/</a:t>
            </a:r>
            <a:r>
              <a:rPr lang="en-US" dirty="0" smtClean="0"/>
              <a:t>&gt; … </a:t>
            </a:r>
            <a:r>
              <a:rPr lang="en-US" dirty="0" err="1" smtClean="0"/>
              <a:t>vodorovn</a:t>
            </a:r>
            <a:r>
              <a:rPr lang="sk-SK" dirty="0" smtClean="0"/>
              <a:t>á čiara</a:t>
            </a:r>
          </a:p>
          <a:p>
            <a:r>
              <a:rPr lang="en-US" dirty="0" smtClean="0"/>
              <a:t>&lt;</a:t>
            </a:r>
            <a:r>
              <a:rPr lang="en-US" b="1" dirty="0" err="1" smtClean="0"/>
              <a:t>br</a:t>
            </a:r>
            <a:r>
              <a:rPr lang="en-US" b="1" dirty="0" smtClean="0"/>
              <a:t>/</a:t>
            </a:r>
            <a:r>
              <a:rPr lang="en-US" dirty="0" smtClean="0"/>
              <a:t>&gt; … pr</a:t>
            </a:r>
            <a:r>
              <a:rPr lang="sk-SK" dirty="0" err="1" smtClean="0"/>
              <a:t>ázdny</a:t>
            </a:r>
            <a:r>
              <a:rPr lang="sk-SK" dirty="0" smtClean="0"/>
              <a:t> riadok</a:t>
            </a:r>
          </a:p>
          <a:p>
            <a:r>
              <a:rPr lang="sk-SK" dirty="0" smtClean="0"/>
              <a:t>&lt;</a:t>
            </a:r>
            <a:r>
              <a:rPr lang="sk-SK" b="1" dirty="0" err="1" smtClean="0"/>
              <a:t>script</a:t>
            </a:r>
            <a:r>
              <a:rPr lang="sk-SK" dirty="0" smtClean="0"/>
              <a:t> </a:t>
            </a:r>
            <a:r>
              <a:rPr lang="sk-SK" dirty="0" err="1" smtClean="0"/>
              <a:t>type="text</a:t>
            </a:r>
            <a:r>
              <a:rPr lang="sk-SK" dirty="0" smtClean="0"/>
              <a:t>/</a:t>
            </a:r>
            <a:r>
              <a:rPr lang="sk-SK" dirty="0" err="1" smtClean="0"/>
              <a:t>javascript</a:t>
            </a:r>
            <a:r>
              <a:rPr lang="sk-SK" dirty="0" smtClean="0"/>
              <a:t>" </a:t>
            </a:r>
            <a:r>
              <a:rPr lang="sk-SK" dirty="0" err="1" smtClean="0"/>
              <a:t>src="</a:t>
            </a:r>
            <a:r>
              <a:rPr lang="sk-SK" dirty="0" err="1" smtClean="0">
                <a:hlinkClick r:id="rId2"/>
              </a:rPr>
              <a:t>fsmenu.js</a:t>
            </a:r>
            <a:r>
              <a:rPr lang="sk-SK" dirty="0" smtClean="0"/>
              <a:t>"&gt;&lt;/</a:t>
            </a:r>
            <a:r>
              <a:rPr lang="sk-SK" dirty="0" err="1" smtClean="0"/>
              <a:t>script</a:t>
            </a:r>
            <a:r>
              <a:rPr lang="sk-SK" dirty="0" smtClean="0"/>
              <a:t>&gt; ... vykonanie </a:t>
            </a:r>
            <a:r>
              <a:rPr lang="sk-SK" dirty="0" err="1" smtClean="0"/>
              <a:t>scrriptu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form</a:t>
            </a:r>
            <a:r>
              <a:rPr lang="en-US" dirty="0" smtClean="0"/>
              <a:t>&gt;&lt;/form&gt; … </a:t>
            </a:r>
            <a:r>
              <a:rPr lang="en-US" dirty="0" err="1" smtClean="0"/>
              <a:t>formul</a:t>
            </a:r>
            <a:r>
              <a:rPr lang="sk-SK" dirty="0" smtClean="0"/>
              <a:t>ár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h1</a:t>
            </a:r>
            <a:r>
              <a:rPr lang="en-US" dirty="0" smtClean="0"/>
              <a:t>&gt;</a:t>
            </a:r>
            <a:r>
              <a:rPr lang="en-US" dirty="0" err="1" smtClean="0"/>
              <a:t>Nadpis</a:t>
            </a:r>
            <a:r>
              <a:rPr lang="en-US" dirty="0" smtClean="0"/>
              <a:t>&lt;/h1&gt; … </a:t>
            </a:r>
            <a:r>
              <a:rPr lang="en-US" dirty="0" err="1" smtClean="0"/>
              <a:t>nadpis</a:t>
            </a:r>
            <a:r>
              <a:rPr lang="en-US" dirty="0" smtClean="0"/>
              <a:t> 1. </a:t>
            </a:r>
            <a:r>
              <a:rPr lang="sk-SK" dirty="0" smtClean="0"/>
              <a:t>úrovne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h</a:t>
            </a:r>
            <a:r>
              <a:rPr lang="sk-SK" b="1" dirty="0" smtClean="0"/>
              <a:t>6</a:t>
            </a:r>
            <a:r>
              <a:rPr lang="en-US" dirty="0" smtClean="0"/>
              <a:t>&gt;</a:t>
            </a:r>
            <a:r>
              <a:rPr lang="en-US" dirty="0" err="1" smtClean="0"/>
              <a:t>Nadpis</a:t>
            </a:r>
            <a:r>
              <a:rPr lang="en-US" dirty="0" smtClean="0"/>
              <a:t>&lt;/h</a:t>
            </a:r>
            <a:r>
              <a:rPr lang="sk-SK" dirty="0" smtClean="0"/>
              <a:t>6</a:t>
            </a:r>
            <a:r>
              <a:rPr lang="en-US" dirty="0" smtClean="0"/>
              <a:t>&gt; … </a:t>
            </a:r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sk-SK" dirty="0" smtClean="0"/>
              <a:t>6</a:t>
            </a:r>
            <a:r>
              <a:rPr lang="en-US" dirty="0" smtClean="0"/>
              <a:t>. </a:t>
            </a:r>
            <a:r>
              <a:rPr lang="sk-SK" dirty="0" smtClean="0"/>
              <a:t>úrovne</a:t>
            </a:r>
          </a:p>
          <a:p>
            <a:r>
              <a:rPr lang="sk-SK" dirty="0" smtClean="0"/>
              <a:t>&lt;</a:t>
            </a:r>
            <a:r>
              <a:rPr lang="sk-SK" b="1" dirty="0" smtClean="0"/>
              <a:t>a  </a:t>
            </a:r>
            <a:r>
              <a:rPr lang="sk-SK" b="1" dirty="0" err="1" smtClean="0"/>
              <a:t>href</a:t>
            </a:r>
            <a:r>
              <a:rPr lang="sk-SK" b="1" dirty="0" smtClean="0"/>
              <a:t> </a:t>
            </a:r>
            <a:r>
              <a:rPr lang="sk-SK" dirty="0" smtClean="0"/>
              <a:t>=„</a:t>
            </a:r>
            <a:r>
              <a:rPr lang="sk-SK" dirty="0" err="1" smtClean="0"/>
              <a:t>odpoved.htm</a:t>
            </a:r>
            <a:r>
              <a:rPr lang="sk-SK" dirty="0" smtClean="0"/>
              <a:t>"&gt;áno&lt;/a&gt; ... Odkaz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type="text" 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údaja, vloženie premennej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type=„</a:t>
            </a:r>
            <a:r>
              <a:rPr lang="sk-SK" dirty="0" err="1" smtClean="0"/>
              <a:t>radio</a:t>
            </a:r>
            <a:r>
              <a:rPr lang="en-US" dirty="0" smtClean="0"/>
              <a:t>" 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údaja typ </a:t>
            </a:r>
            <a:r>
              <a:rPr lang="sk-SK" dirty="0" err="1" smtClean="0"/>
              <a:t>radio</a:t>
            </a:r>
            <a:r>
              <a:rPr lang="en-US" dirty="0" smtClean="0"/>
              <a:t>, v</a:t>
            </a:r>
            <a:r>
              <a:rPr lang="sk-SK" dirty="0" err="1" smtClean="0"/>
              <a:t>ýber</a:t>
            </a:r>
            <a:r>
              <a:rPr lang="sk-SK" dirty="0" smtClean="0"/>
              <a:t> 1 z možností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type=„</a:t>
            </a:r>
            <a:r>
              <a:rPr lang="sk-SK" dirty="0" err="1" smtClean="0"/>
              <a:t>select</a:t>
            </a:r>
            <a:r>
              <a:rPr lang="en-US" dirty="0" smtClean="0"/>
              <a:t>" 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údaja – výber zo zoznamu</a:t>
            </a:r>
          </a:p>
          <a:p>
            <a:r>
              <a:rPr lang="en-US" dirty="0" smtClean="0"/>
              <a:t>&lt;</a:t>
            </a:r>
            <a:r>
              <a:rPr lang="sk-SK" b="1" dirty="0" err="1" smtClean="0"/>
              <a:t>textarea</a:t>
            </a:r>
            <a:r>
              <a:rPr lang="en-US" dirty="0" smtClean="0"/>
              <a:t>&gt; </a:t>
            </a:r>
            <a:r>
              <a:rPr lang="sk-SK" dirty="0" smtClean="0"/>
              <a:t>text</a:t>
            </a:r>
            <a:r>
              <a:rPr lang="en-US" dirty="0" smtClean="0"/>
              <a:t> &lt;/ </a:t>
            </a:r>
            <a:r>
              <a:rPr lang="sk-SK" dirty="0" err="1" smtClean="0"/>
              <a:t>textarea</a:t>
            </a:r>
            <a:r>
              <a:rPr lang="en-US" dirty="0" smtClean="0"/>
              <a:t>&gt;</a:t>
            </a:r>
            <a:r>
              <a:rPr lang="sk-SK" dirty="0" smtClean="0"/>
              <a:t> ...vstup údaja – viacriadkový vstup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b</a:t>
            </a:r>
            <a:r>
              <a:rPr lang="en-US" dirty="0" smtClean="0"/>
              <a:t>&gt;text&lt;/b&gt; ….. </a:t>
            </a:r>
            <a:r>
              <a:rPr lang="sk-SK" dirty="0" smtClean="0"/>
              <a:t>zvýraznenie textu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i</a:t>
            </a:r>
            <a:r>
              <a:rPr lang="en-US" dirty="0" smtClean="0"/>
              <a:t>&gt;text&lt;/</a:t>
            </a:r>
            <a:r>
              <a:rPr lang="sk-SK" dirty="0" smtClean="0"/>
              <a:t>i</a:t>
            </a:r>
            <a:r>
              <a:rPr lang="en-US" dirty="0" smtClean="0"/>
              <a:t>&gt; ….. </a:t>
            </a:r>
            <a:r>
              <a:rPr lang="sk-SK" dirty="0" smtClean="0"/>
              <a:t>šikmý text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u</a:t>
            </a:r>
            <a:r>
              <a:rPr lang="en-US" dirty="0" smtClean="0"/>
              <a:t>&gt;text&lt;/</a:t>
            </a:r>
            <a:r>
              <a:rPr lang="sk-SK" dirty="0" smtClean="0"/>
              <a:t>u</a:t>
            </a:r>
            <a:r>
              <a:rPr lang="en-US" dirty="0" smtClean="0"/>
              <a:t>&gt; ….. </a:t>
            </a:r>
            <a:r>
              <a:rPr lang="sk-SK" dirty="0" smtClean="0"/>
              <a:t>podčiarknutý text</a:t>
            </a:r>
          </a:p>
          <a:p>
            <a:r>
              <a:rPr lang="en-US" dirty="0" smtClean="0"/>
              <a:t>&lt;table </a:t>
            </a:r>
            <a:r>
              <a:rPr lang="en-US" b="1" dirty="0" smtClean="0"/>
              <a:t>background</a:t>
            </a:r>
            <a:r>
              <a:rPr lang="en-US" dirty="0" smtClean="0"/>
              <a:t>=“#</a:t>
            </a:r>
            <a:r>
              <a:rPr lang="en-US" dirty="0" err="1" smtClean="0"/>
              <a:t>ffffff</a:t>
            </a:r>
            <a:r>
              <a:rPr lang="en-US" dirty="0" smtClean="0"/>
              <a:t>” &gt; …. </a:t>
            </a:r>
            <a:r>
              <a:rPr lang="sk-SK" dirty="0" err="1" smtClean="0"/>
              <a:t>p</a:t>
            </a:r>
            <a:r>
              <a:rPr lang="en-US" dirty="0" err="1" smtClean="0"/>
              <a:t>ozadie</a:t>
            </a:r>
            <a:r>
              <a:rPr lang="en-US" dirty="0" smtClean="0"/>
              <a:t> </a:t>
            </a:r>
            <a:r>
              <a:rPr lang="en-US" dirty="0" err="1" smtClean="0"/>
              <a:t>tabu</a:t>
            </a:r>
            <a:r>
              <a:rPr lang="sk-SK" dirty="0" err="1" smtClean="0"/>
              <a:t>ľky</a:t>
            </a:r>
            <a:endParaRPr lang="sk-SK" dirty="0" smtClean="0"/>
          </a:p>
          <a:p>
            <a:r>
              <a:rPr lang="fr-FR" dirty="0" smtClean="0"/>
              <a:t>&lt;</a:t>
            </a:r>
            <a:r>
              <a:rPr lang="fr-FR" b="1" dirty="0" smtClean="0"/>
              <a:t>font</a:t>
            </a:r>
            <a:r>
              <a:rPr lang="fr-FR" dirty="0" smtClean="0"/>
              <a:t> face="Arial" size="2"&gt;text </a:t>
            </a:r>
            <a:r>
              <a:rPr lang="en-US" dirty="0" smtClean="0"/>
              <a:t>…. </a:t>
            </a:r>
            <a:r>
              <a:rPr lang="en-US" dirty="0" err="1" smtClean="0"/>
              <a:t>parametre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endParaRPr lang="en-US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1. </a:t>
            </a:r>
            <a:r>
              <a:rPr lang="sk-SK" b="1" dirty="0" err="1" smtClean="0">
                <a:solidFill>
                  <a:srgbClr val="FF0000"/>
                </a:solidFill>
              </a:rPr>
              <a:t>Frontpage</a:t>
            </a:r>
            <a:r>
              <a:rPr lang="sk-SK" b="1" dirty="0" smtClean="0">
                <a:solidFill>
                  <a:srgbClr val="FF0000"/>
                </a:solidFill>
              </a:rPr>
              <a:t> – tvorba formulárov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Funkcie – formulárové prvky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99067"/>
            <a:ext cx="530542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148064" y="1640989"/>
            <a:ext cx="35283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programe </a:t>
            </a:r>
            <a:r>
              <a:rPr lang="sk-SK" b="1" dirty="0" smtClean="0"/>
              <a:t>Front </a:t>
            </a:r>
            <a:r>
              <a:rPr lang="sk-SK" b="1" dirty="0" err="1" smtClean="0"/>
              <a:t>page</a:t>
            </a:r>
            <a:r>
              <a:rPr lang="sk-SK" b="1" dirty="0" smtClean="0"/>
              <a:t> </a:t>
            </a:r>
            <a:r>
              <a:rPr lang="sk-SK" dirty="0" smtClean="0"/>
              <a:t>vytvorte stránku s formulárovými prvkami podľa predlohy (do </a:t>
            </a:r>
            <a:r>
              <a:rPr lang="sk-SK" dirty="0" err="1" smtClean="0"/>
              <a:t>tabulky</a:t>
            </a:r>
            <a:r>
              <a:rPr lang="sk-SK" dirty="0" smtClean="0"/>
              <a:t>):</a:t>
            </a:r>
          </a:p>
          <a:p>
            <a:r>
              <a:rPr lang="sk-SK" dirty="0" smtClean="0"/>
              <a:t>Textové polia: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Meno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Priezvisko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Adresa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Kód produktu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Počet kusov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Pripomienka (typ </a:t>
            </a:r>
            <a:r>
              <a:rPr lang="sk-SK" dirty="0" err="1" smtClean="0"/>
              <a:t>textarea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Spôsob platby (typ </a:t>
            </a:r>
            <a:r>
              <a:rPr lang="sk-SK" dirty="0" err="1" smtClean="0"/>
              <a:t>radio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Doprava (typ </a:t>
            </a:r>
            <a:r>
              <a:rPr lang="sk-SK" dirty="0" err="1" smtClean="0"/>
              <a:t>select</a:t>
            </a:r>
            <a:r>
              <a:rPr lang="sk-SK" dirty="0" smtClean="0"/>
              <a:t>)</a:t>
            </a:r>
          </a:p>
          <a:p>
            <a:pPr marL="285750" indent="-285750"/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6919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2. </a:t>
            </a:r>
            <a:r>
              <a:rPr lang="sk-SK" b="1" dirty="0" err="1" smtClean="0">
                <a:solidFill>
                  <a:srgbClr val="FF0000"/>
                </a:solidFill>
              </a:rPr>
              <a:t>Vindow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Movie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</a:rPr>
              <a:t>Maker</a:t>
            </a:r>
            <a:r>
              <a:rPr lang="sk-SK" b="1" dirty="0" smtClean="0">
                <a:solidFill>
                  <a:srgbClr val="FF0000"/>
                </a:solidFill>
              </a:rPr>
              <a:t>  – tvorba videa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1196752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Tvorba videa pre </a:t>
            </a:r>
            <a:r>
              <a:rPr lang="sk-SK" b="1" dirty="0" err="1" smtClean="0">
                <a:solidFill>
                  <a:srgbClr val="FF0000"/>
                </a:solidFill>
              </a:rPr>
              <a:t>webstránku</a:t>
            </a:r>
            <a:endParaRPr lang="sk-SK" b="1" dirty="0" smtClean="0">
              <a:solidFill>
                <a:srgbClr val="FF0000"/>
              </a:solidFill>
            </a:endParaRPr>
          </a:p>
          <a:p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Software – </a:t>
            </a:r>
            <a:r>
              <a:rPr lang="sk-SK" b="1" dirty="0" err="1" smtClean="0"/>
              <a:t>Window</a:t>
            </a:r>
            <a:r>
              <a:rPr lang="sk-SK" b="1" dirty="0" smtClean="0"/>
              <a:t> </a:t>
            </a:r>
            <a:r>
              <a:rPr lang="sk-SK" b="1" dirty="0" err="1" smtClean="0"/>
              <a:t>Movie</a:t>
            </a:r>
            <a:r>
              <a:rPr lang="sk-SK" b="1" dirty="0" smtClean="0"/>
              <a:t> </a:t>
            </a:r>
            <a:r>
              <a:rPr lang="sk-SK" b="1" dirty="0" err="1" smtClean="0"/>
              <a:t>Maker</a:t>
            </a:r>
            <a:endParaRPr lang="sk-SK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Import položiek na </a:t>
            </a:r>
            <a:r>
              <a:rPr lang="sk-SK" dirty="0" err="1" smtClean="0"/>
              <a:t>pracovnu</a:t>
            </a:r>
            <a:r>
              <a:rPr lang="sk-SK" dirty="0" smtClean="0"/>
              <a:t> plochu – fotografie, pieseň vo formáte </a:t>
            </a:r>
            <a:r>
              <a:rPr lang="sk-SK" dirty="0" err="1" smtClean="0"/>
              <a:t>mp3</a:t>
            </a: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Vloženie fotografií na časovú 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Výber prechodov medzi fotografiami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Vloženie pesničky na časovú 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Orezanie zvyšnej časti pesničky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Vytvorenie </a:t>
            </a:r>
            <a:r>
              <a:rPr lang="sk-SK" dirty="0" err="1" smtClean="0"/>
              <a:t>tituliek</a:t>
            </a:r>
            <a:r>
              <a:rPr lang="sk-SK" dirty="0" smtClean="0"/>
              <a:t> na konci videa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Publikovanie videa vo formáte </a:t>
            </a:r>
            <a:r>
              <a:rPr lang="sk-SK" dirty="0" err="1" smtClean="0"/>
              <a:t>wmv</a:t>
            </a:r>
            <a:r>
              <a:rPr lang="sk-SK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r>
              <a:rPr lang="cs-CZ" dirty="0" err="1" smtClean="0"/>
              <a:t>Vytvorené</a:t>
            </a:r>
            <a:r>
              <a:rPr lang="cs-CZ" dirty="0" smtClean="0"/>
              <a:t> video vložte </a:t>
            </a:r>
            <a:r>
              <a:rPr lang="cs-CZ" dirty="0" err="1" smtClean="0"/>
              <a:t>pomocou</a:t>
            </a:r>
            <a:r>
              <a:rPr lang="cs-CZ" dirty="0" smtClean="0"/>
              <a:t> </a:t>
            </a:r>
            <a:r>
              <a:rPr lang="cs-CZ" dirty="0" err="1" smtClean="0"/>
              <a:t>svojeho</a:t>
            </a:r>
            <a:r>
              <a:rPr lang="cs-CZ" dirty="0" smtClean="0"/>
              <a:t> účtu na stránku </a:t>
            </a:r>
            <a:r>
              <a:rPr lang="cs-CZ" dirty="0" err="1" smtClean="0">
                <a:hlinkClick r:id="rId2"/>
              </a:rPr>
              <a:t>www.youtube.com</a:t>
            </a:r>
            <a:r>
              <a:rPr lang="cs-CZ" dirty="0" smtClean="0"/>
              <a:t>.  Vygenerujte si na </a:t>
            </a:r>
            <a:r>
              <a:rPr lang="cs-CZ" dirty="0" err="1" smtClean="0"/>
              <a:t>tejto</a:t>
            </a:r>
            <a:r>
              <a:rPr lang="cs-CZ" dirty="0" smtClean="0"/>
              <a:t> </a:t>
            </a:r>
            <a:r>
              <a:rPr lang="cs-CZ" dirty="0" err="1" smtClean="0"/>
              <a:t>stránke</a:t>
            </a:r>
            <a:r>
              <a:rPr lang="cs-CZ" dirty="0" smtClean="0"/>
              <a:t> kód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vloženie</a:t>
            </a:r>
            <a:r>
              <a:rPr lang="cs-CZ" dirty="0" smtClean="0"/>
              <a:t> videa do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webstránky</a:t>
            </a:r>
            <a:r>
              <a:rPr lang="cs-CZ" dirty="0" smtClean="0"/>
              <a:t>. Kód nakopírujte do stránky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videoprezentáciu</a:t>
            </a:r>
            <a:r>
              <a:rPr lang="cs-CZ" dirty="0" smtClean="0"/>
              <a:t>.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7908</TotalTime>
  <Words>1123</Words>
  <Application>Microsoft Office PowerPoint</Application>
  <PresentationFormat>Prezentácia na obrazovke (4:3)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356</cp:revision>
  <dcterms:created xsi:type="dcterms:W3CDTF">2013-09-23T14:51:50Z</dcterms:created>
  <dcterms:modified xsi:type="dcterms:W3CDTF">2015-06-04T16:48:53Z</dcterms:modified>
</cp:coreProperties>
</file>