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1" r:id="rId2"/>
    <p:sldId id="282" r:id="rId3"/>
    <p:sldId id="283" r:id="rId4"/>
    <p:sldId id="284" r:id="rId5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AC3A9E8D-8732-4FA3-820C-364945AD08FC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C8A541F6-6948-49A0-92DE-EFCBA594927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9286DAE7-A90F-42E0-8686-D0F3E2F90998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0667ED3A-52A5-4AD5-9F06-B1B8EB1699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7ED3A-52A5-4AD5-9F06-B1B8EB169928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9998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96071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41200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0828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821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621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7541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5099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080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8709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1071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EEE4-DB7C-48A3-8613-DC1D10A59442}" type="datetimeFigureOut">
              <a:rPr lang="sk-SK" smtClean="0"/>
              <a:pPr/>
              <a:t>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741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20888"/>
            <a:ext cx="6436864" cy="425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www.sentex.ca/~mec1995/circ/555te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06313"/>
            <a:ext cx="4362450" cy="2314575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4644008" y="188640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b="1" dirty="0" smtClean="0"/>
              <a:t>Prekreslite v </a:t>
            </a:r>
            <a:r>
              <a:rPr lang="sk-SK" b="1" dirty="0" err="1" smtClean="0"/>
              <a:t>Multisime</a:t>
            </a:r>
            <a:endParaRPr lang="sk-SK" b="1" dirty="0" smtClean="0"/>
          </a:p>
          <a:p>
            <a:pPr marL="342900" indent="-342900">
              <a:buAutoNum type="arabicPeriod"/>
            </a:pPr>
            <a:r>
              <a:rPr lang="sk-SK" b="1" dirty="0" smtClean="0"/>
              <a:t>Navrhnite DPS v </a:t>
            </a:r>
            <a:r>
              <a:rPr lang="sk-SK" b="1" dirty="0" err="1" smtClean="0"/>
              <a:t>Layoute</a:t>
            </a:r>
            <a:endParaRPr lang="sk-SK" b="1" dirty="0" smtClean="0"/>
          </a:p>
          <a:p>
            <a:pPr marL="342900" indent="-342900">
              <a:buAutoNum type="arabicPeriod"/>
            </a:pPr>
            <a:r>
              <a:rPr lang="sk-SK" b="1" dirty="0" smtClean="0"/>
              <a:t>Zapojte pomocou kontaktnej plochy</a:t>
            </a:r>
            <a:endParaRPr lang="sk-SK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sentex.ca/~mec1995/circ/555te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332655"/>
            <a:ext cx="4824537" cy="2559743"/>
          </a:xfrm>
          <a:prstGeom prst="rect">
            <a:avLst/>
          </a:prstGeom>
          <a:noFill/>
        </p:spPr>
      </p:pic>
      <p:sp>
        <p:nvSpPr>
          <p:cNvPr id="6" name="Obdĺžnik 5"/>
          <p:cNvSpPr/>
          <p:nvPr/>
        </p:nvSpPr>
        <p:spPr>
          <a:xfrm>
            <a:off x="4932040" y="332656"/>
            <a:ext cx="3620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sk-SK" b="1" dirty="0" smtClean="0"/>
              <a:t>Zapojte pomocou kontaktnej plochy</a:t>
            </a:r>
            <a:endParaRPr lang="sk-SK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22129" y="2677030"/>
            <a:ext cx="4926335" cy="413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391046"/>
            <a:ext cx="8928785" cy="232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http://upload.wikimedia.org/wikipedia/commons/a/a0/7400_Quad_2-input_NAND_Gat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17843"/>
            <a:ext cx="3168352" cy="285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4090808"/>
            <a:ext cx="4608512" cy="265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BlokTextu 7"/>
          <p:cNvSpPr txBox="1"/>
          <p:nvPr/>
        </p:nvSpPr>
        <p:spPr>
          <a:xfrm>
            <a:off x="107504" y="188640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b="1" dirty="0" smtClean="0"/>
              <a:t>Prekreslite v </a:t>
            </a:r>
            <a:r>
              <a:rPr lang="sk-SK" b="1" dirty="0" err="1" smtClean="0"/>
              <a:t>Multisime</a:t>
            </a:r>
            <a:endParaRPr lang="sk-SK" b="1" dirty="0" smtClean="0"/>
          </a:p>
          <a:p>
            <a:pPr marL="342900" indent="-342900">
              <a:buAutoNum type="arabicPeriod"/>
            </a:pPr>
            <a:r>
              <a:rPr lang="sk-SK" b="1" dirty="0" smtClean="0"/>
              <a:t>Navrhnite DPS v </a:t>
            </a:r>
            <a:r>
              <a:rPr lang="sk-SK" b="1" dirty="0" err="1" smtClean="0"/>
              <a:t>Layoute</a:t>
            </a:r>
            <a:endParaRPr lang="sk-SK" b="1" dirty="0" smtClean="0"/>
          </a:p>
          <a:p>
            <a:pPr marL="342900" indent="-342900">
              <a:buAutoNum type="arabicPeriod"/>
            </a:pPr>
            <a:r>
              <a:rPr lang="sk-SK" b="1" dirty="0" smtClean="0"/>
              <a:t>Zapojte pomocou kontaktnej plochy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4355976" y="51571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4355976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2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4716016" y="54452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5220072" y="51571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4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5292080" y="57332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5</a:t>
            </a:r>
            <a:endParaRPr lang="sk-SK" dirty="0"/>
          </a:p>
        </p:txBody>
      </p:sp>
      <p:sp>
        <p:nvSpPr>
          <p:cNvPr id="14" name="BlokTextu 13"/>
          <p:cNvSpPr txBox="1"/>
          <p:nvPr/>
        </p:nvSpPr>
        <p:spPr>
          <a:xfrm>
            <a:off x="5652120" y="54452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6</a:t>
            </a:r>
            <a:endParaRPr lang="sk-SK" dirty="0"/>
          </a:p>
        </p:txBody>
      </p:sp>
      <p:sp>
        <p:nvSpPr>
          <p:cNvPr id="15" name="BlokTextu 14"/>
          <p:cNvSpPr txBox="1"/>
          <p:nvPr/>
        </p:nvSpPr>
        <p:spPr>
          <a:xfrm>
            <a:off x="6156176" y="51571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12</a:t>
            </a:r>
            <a:endParaRPr lang="sk-SK" dirty="0"/>
          </a:p>
        </p:txBody>
      </p:sp>
      <p:sp>
        <p:nvSpPr>
          <p:cNvPr id="16" name="BlokTextu 15"/>
          <p:cNvSpPr txBox="1"/>
          <p:nvPr/>
        </p:nvSpPr>
        <p:spPr>
          <a:xfrm>
            <a:off x="6156176" y="57332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13</a:t>
            </a:r>
            <a:endParaRPr lang="sk-SK" dirty="0"/>
          </a:p>
        </p:txBody>
      </p:sp>
      <p:sp>
        <p:nvSpPr>
          <p:cNvPr id="17" name="BlokTextu 16"/>
          <p:cNvSpPr txBox="1"/>
          <p:nvPr/>
        </p:nvSpPr>
        <p:spPr>
          <a:xfrm>
            <a:off x="6516216" y="54452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11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7092280" y="51571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10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7164288" y="57332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9</a:t>
            </a:r>
            <a:endParaRPr lang="sk-SK" dirty="0"/>
          </a:p>
        </p:txBody>
      </p:sp>
      <p:sp>
        <p:nvSpPr>
          <p:cNvPr id="20" name="BlokTextu 19"/>
          <p:cNvSpPr txBox="1"/>
          <p:nvPr/>
        </p:nvSpPr>
        <p:spPr>
          <a:xfrm>
            <a:off x="7524328" y="54452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8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38918"/>
            <a:ext cx="8928785" cy="232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288" y="2664296"/>
            <a:ext cx="5408832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39</Words>
  <Application>Microsoft Office PowerPoint</Application>
  <PresentationFormat>Prezentácia na obrazovke (4:3)</PresentationFormat>
  <Paragraphs>20</Paragraphs>
  <Slides>4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Snímka 1</vt:lpstr>
      <vt:lpstr>Snímka 2</vt:lpstr>
      <vt:lpstr>Snímka 3</vt:lpstr>
      <vt:lpstr>Snímka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87</cp:revision>
  <dcterms:created xsi:type="dcterms:W3CDTF">2013-02-01T18:44:01Z</dcterms:created>
  <dcterms:modified xsi:type="dcterms:W3CDTF">2015-03-08T12:06:04Z</dcterms:modified>
</cp:coreProperties>
</file>