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CDBF-722D-415B-8B71-4F895AC87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E77B5-3D1D-4DB1-AB6C-CF0193BF6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3C65-0EF2-467A-85A6-B905D41C0037}" type="datetimeFigureOut">
              <a:rPr lang="sk-SK" smtClean="0"/>
              <a:pPr/>
              <a:t>5.10.2014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www.halicky.sk/om3cph/counter/led/contribs/images/cmp_e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5689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Farebné značenie </a:t>
            </a:r>
            <a:r>
              <a:rPr lang="sk-SK" b="1" dirty="0" err="1" smtClean="0"/>
              <a:t>rezistorov</a:t>
            </a:r>
            <a:endParaRPr lang="sk-SK" b="1" dirty="0"/>
          </a:p>
        </p:txBody>
      </p:sp>
      <p:pic>
        <p:nvPicPr>
          <p:cNvPr id="1028" name="Picture 4" descr="http://www.hamradio.sk/zacinajucim/novice_technika_odpovede.files/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08720"/>
            <a:ext cx="8412412" cy="5374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lektronika.host22.com/test/images/articles/vypocet_odp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31482" cy="273630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9552" y="1886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Výpočet hodnoty </a:t>
            </a:r>
            <a:r>
              <a:rPr lang="sk-SK" b="1" dirty="0" err="1" smtClean="0"/>
              <a:t>rezistorov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Prekreslite zadaný podklad rozmiestnenia súčiastok vo vhodnej mierke</a:t>
            </a:r>
          </a:p>
          <a:p>
            <a:pPr marL="342900" indent="-342900">
              <a:buAutoNum type="arabicPeriod"/>
            </a:pPr>
            <a:r>
              <a:rPr lang="sk-SK" dirty="0" smtClean="0"/>
              <a:t>Vypočítajte hodnotu </a:t>
            </a:r>
            <a:r>
              <a:rPr lang="sk-SK" dirty="0" err="1" smtClean="0"/>
              <a:t>rezistora</a:t>
            </a:r>
            <a:r>
              <a:rPr lang="sk-SK" dirty="0" smtClean="0"/>
              <a:t> podľa farebného značenia, ak 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R1 = hnedá čierna </a:t>
            </a:r>
            <a:r>
              <a:rPr lang="sk-SK" dirty="0" err="1" smtClean="0"/>
              <a:t>čierna</a:t>
            </a:r>
            <a:r>
              <a:rPr lang="sk-SK" dirty="0" smtClean="0"/>
              <a:t> </a:t>
            </a:r>
            <a:r>
              <a:rPr lang="sk-SK" dirty="0" err="1" smtClean="0"/>
              <a:t>čierna</a:t>
            </a:r>
            <a:r>
              <a:rPr lang="sk-SK" dirty="0" smtClean="0"/>
              <a:t>  hnedá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R2 = červená oranžová </a:t>
            </a:r>
            <a:r>
              <a:rPr lang="sk-SK" dirty="0" err="1" smtClean="0"/>
              <a:t>oranžová</a:t>
            </a:r>
            <a:r>
              <a:rPr lang="sk-SK" dirty="0" smtClean="0"/>
              <a:t> zelená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R3 =  oranžová žltá </a:t>
            </a:r>
            <a:r>
              <a:rPr lang="sk-SK" dirty="0" err="1" smtClean="0"/>
              <a:t>žltá</a:t>
            </a:r>
            <a:r>
              <a:rPr lang="sk-SK" dirty="0" smtClean="0"/>
              <a:t>  zelená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R4 =  zelená modrá </a:t>
            </a:r>
            <a:r>
              <a:rPr lang="sk-SK" dirty="0" err="1" smtClean="0"/>
              <a:t>modrá</a:t>
            </a:r>
            <a:r>
              <a:rPr lang="sk-SK" dirty="0" smtClean="0"/>
              <a:t> hnedá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R5 = šedá </a:t>
            </a:r>
            <a:r>
              <a:rPr lang="sk-SK" dirty="0" err="1" smtClean="0"/>
              <a:t>šedá</a:t>
            </a:r>
            <a:r>
              <a:rPr lang="sk-SK" dirty="0" smtClean="0"/>
              <a:t> modrá zelená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R6 = zelená </a:t>
            </a:r>
            <a:r>
              <a:rPr lang="sk-SK" dirty="0" err="1" smtClean="0"/>
              <a:t>zelená</a:t>
            </a:r>
            <a:r>
              <a:rPr lang="sk-SK" dirty="0" smtClean="0"/>
              <a:t> </a:t>
            </a:r>
            <a:r>
              <a:rPr lang="sk-SK" dirty="0" err="1" smtClean="0"/>
              <a:t>zelená</a:t>
            </a:r>
            <a:r>
              <a:rPr lang="sk-SK" dirty="0" smtClean="0"/>
              <a:t> </a:t>
            </a:r>
            <a:r>
              <a:rPr lang="sk-SK" dirty="0" err="1" smtClean="0"/>
              <a:t>zelená</a:t>
            </a:r>
            <a:r>
              <a:rPr lang="sk-SK" dirty="0" smtClean="0"/>
              <a:t> </a:t>
            </a:r>
            <a:r>
              <a:rPr lang="sk-SK" dirty="0" err="1" smtClean="0"/>
              <a:t>zelená</a:t>
            </a:r>
            <a:endParaRPr lang="sk-SK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R7 = červená oranžová žltá zelená čierna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R8 = modrá zelená žltá čierna zlatá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R9 = hnedá červená oranžová žltá zelená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R10 = hnedá čierna žltá červená hnedá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Určite hodnotu </a:t>
            </a:r>
            <a:r>
              <a:rPr lang="sk-SK" dirty="0" err="1" smtClean="0"/>
              <a:t>rezistorov</a:t>
            </a:r>
            <a:r>
              <a:rPr lang="sk-SK" dirty="0" smtClean="0"/>
              <a:t>, ktoré Vám poskytne MOV podľa farebného značenia, alebo iného označenia. Hodnoty overte </a:t>
            </a:r>
            <a:r>
              <a:rPr lang="sk-SK" dirty="0" err="1" smtClean="0"/>
              <a:t>multimetrom</a:t>
            </a:r>
            <a:r>
              <a:rPr lang="sk-SK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Vypočítajte výslednú hodnotu </a:t>
            </a:r>
            <a:r>
              <a:rPr lang="sk-SK" dirty="0" err="1" smtClean="0"/>
              <a:t>rezistora</a:t>
            </a:r>
            <a:r>
              <a:rPr lang="sk-SK" dirty="0" smtClean="0"/>
              <a:t> ak: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A:  rovnaké </a:t>
            </a:r>
            <a:r>
              <a:rPr lang="sk-SK" dirty="0" err="1" smtClean="0"/>
              <a:t>rezistory</a:t>
            </a:r>
            <a:r>
              <a:rPr lang="sk-SK" dirty="0" smtClean="0"/>
              <a:t> sú zapojené sériovo a  R1=100 </a:t>
            </a:r>
            <a:r>
              <a:rPr lang="el-GR" dirty="0" smtClean="0"/>
              <a:t>Ω</a:t>
            </a:r>
            <a:endParaRPr lang="sk-SK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B:  rovnaké </a:t>
            </a:r>
            <a:r>
              <a:rPr lang="sk-SK" dirty="0" err="1" smtClean="0"/>
              <a:t>rezistory</a:t>
            </a:r>
            <a:r>
              <a:rPr lang="sk-SK" dirty="0" smtClean="0"/>
              <a:t> sú zapojené paralelne a R1=200 </a:t>
            </a:r>
            <a:r>
              <a:rPr lang="el-GR" dirty="0" smtClean="0"/>
              <a:t>Ω</a:t>
            </a:r>
            <a:endParaRPr lang="sk-SK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C:  rovnaké </a:t>
            </a:r>
            <a:r>
              <a:rPr lang="sk-SK" dirty="0" err="1" smtClean="0"/>
              <a:t>razistory</a:t>
            </a:r>
            <a:r>
              <a:rPr lang="sk-SK" dirty="0" smtClean="0"/>
              <a:t> sú zapojené paralelne a R1 = 2000 K</a:t>
            </a:r>
            <a:r>
              <a:rPr lang="el-GR" dirty="0" smtClean="0"/>
              <a:t>Ω</a:t>
            </a:r>
            <a:r>
              <a:rPr lang="sk-SK" dirty="0" smtClean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D: R1 = 100</a:t>
            </a:r>
            <a:r>
              <a:rPr lang="el-GR" dirty="0" smtClean="0"/>
              <a:t> Ω</a:t>
            </a:r>
            <a:r>
              <a:rPr lang="sk-SK" dirty="0" smtClean="0"/>
              <a:t> a R2 = 1000 </a:t>
            </a:r>
            <a:r>
              <a:rPr lang="el-GR" dirty="0" smtClean="0"/>
              <a:t>Ω</a:t>
            </a:r>
            <a:r>
              <a:rPr lang="sk-SK" dirty="0" smtClean="0"/>
              <a:t> , zapojené sériovo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E: R1 = 100</a:t>
            </a:r>
            <a:r>
              <a:rPr lang="el-GR" dirty="0" smtClean="0"/>
              <a:t> Ω</a:t>
            </a:r>
            <a:r>
              <a:rPr lang="sk-SK" dirty="0" smtClean="0"/>
              <a:t> a R2 = 200 </a:t>
            </a:r>
            <a:r>
              <a:rPr lang="el-GR" dirty="0" smtClean="0"/>
              <a:t>Ω</a:t>
            </a:r>
            <a:r>
              <a:rPr lang="sk-SK" dirty="0" smtClean="0"/>
              <a:t> , zapojené paralelne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0"/>
            <a:ext cx="49370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4462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Značky elektrotechnických súčiastok</a:t>
            </a:r>
            <a:endParaRPr lang="sk-SK" b="1" dirty="0"/>
          </a:p>
        </p:txBody>
      </p:sp>
      <p:pic>
        <p:nvPicPr>
          <p:cNvPr id="2050" name="Picture 2" descr="http://eduka.spaco.cz/wp-content/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5744"/>
            <a:ext cx="4563855" cy="627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ujon.szm.com/elektronika/vurucicka/ob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97325"/>
            <a:ext cx="8541412" cy="350388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4462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Pomenujte súčiastky v schéme, a hodnoty preveďte do základných jednotiek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11154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Schéma č.1: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oom ou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661"/>
          <a:stretch>
            <a:fillRect/>
          </a:stretch>
        </p:blipFill>
        <p:spPr bwMode="auto">
          <a:xfrm>
            <a:off x="294724" y="1556792"/>
            <a:ext cx="8525748" cy="504056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11154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Schéma č.2: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4462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Pomenujte súčiastky v schéme, a hodnoty preveďte do základných jednotiek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210</Words>
  <Application>Microsoft Office PowerPoint</Application>
  <PresentationFormat>Prezentácia na obrazovke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17</cp:revision>
  <dcterms:created xsi:type="dcterms:W3CDTF">2014-09-21T14:30:41Z</dcterms:created>
  <dcterms:modified xsi:type="dcterms:W3CDTF">2014-10-05T14:18:19Z</dcterms:modified>
</cp:coreProperties>
</file>