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62" r:id="rId3"/>
    <p:sldId id="261" r:id="rId4"/>
    <p:sldId id="268" r:id="rId5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882-5441-4685-9A5C-C2814D46BCF5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30CC-82BD-4BBB-A536-9656DC7DC02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1869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9A4F-5BF6-4A83-9F6B-514BB4740AFC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68D4-A106-461F-BB91-C39D6822152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19233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3621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419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190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525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121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061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683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701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65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37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93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4F4-EC5D-4BD1-979B-E2C366D95E87}" type="datetimeFigureOut">
              <a:rPr lang="sk-SK" smtClean="0"/>
              <a:pPr/>
              <a:t>25.4.2015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264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t1.gstatic.com/images?q=tbn:ANd9GcSE6lui-neY0iVMxGwd3IEdfb2uQaku_SOHtrn7zVJ-DXH9FxQ1fMFOZ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07504" y="446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Transformátor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800200" cy="16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t1.gstatic.com/images?q=tbn:ANd9GcSE6lui-neY0iVMxGwd3IEdfb2uQaku_SOHtrn7zVJ-DXH9FxQ1fMFOZw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1944216" cy="203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23528" y="2671752"/>
            <a:ext cx="7882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Netočivý elektrický 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Obsahuje železné jadro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Obsahuje minimálne 2 cievky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transformuje  vstupný  príkon  </a:t>
            </a:r>
            <a:r>
              <a:rPr lang="sk-SK" dirty="0" smtClean="0"/>
              <a:t>na  </a:t>
            </a:r>
            <a:r>
              <a:rPr lang="sk-SK" dirty="0"/>
              <a:t>výstupný  </a:t>
            </a:r>
            <a:r>
              <a:rPr lang="sk-SK" dirty="0" smtClean="0"/>
              <a:t>výkon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Ak zanedbáme straty transformátora, tak vstupný a výstupný výkon je rovnaký.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23528" y="4422011"/>
            <a:ext cx="7882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Výpočet  pre zhotovenie transformátora pozostáva z nasledovných krokov:</a:t>
            </a:r>
          </a:p>
          <a:p>
            <a:pPr marL="342900" indent="-342900">
              <a:buAutoNum type="arabicPeriod"/>
            </a:pPr>
            <a:r>
              <a:rPr lang="sk-SK" dirty="0" smtClean="0"/>
              <a:t>Určenie výkonu transformátora</a:t>
            </a:r>
          </a:p>
          <a:p>
            <a:pPr marL="342900" indent="-342900">
              <a:buAutoNum type="arabicPeriod"/>
            </a:pPr>
            <a:r>
              <a:rPr lang="sk-SK" dirty="0" smtClean="0"/>
              <a:t>Výpočet pre počet závitov</a:t>
            </a:r>
          </a:p>
          <a:p>
            <a:pPr marL="342900" indent="-342900">
              <a:buAutoNum type="arabicPeriod"/>
            </a:pPr>
            <a:r>
              <a:rPr lang="sk-SK" dirty="0" smtClean="0"/>
              <a:t>Výpočet veľkosti prúdov vinutiami</a:t>
            </a:r>
          </a:p>
          <a:p>
            <a:pPr marL="342900" indent="-342900">
              <a:buAutoNum type="arabicPeriod"/>
            </a:pPr>
            <a:r>
              <a:rPr lang="sk-SK" dirty="0" smtClean="0"/>
              <a:t>Výpočet priemeru vodičov</a:t>
            </a:r>
          </a:p>
          <a:p>
            <a:pPr marL="342900" indent="-342900">
              <a:buAutoNum type="arabicPeriod"/>
            </a:pPr>
            <a:r>
              <a:rPr lang="sk-SK" dirty="0" smtClean="0"/>
              <a:t>Plnenie kostričky</a:t>
            </a:r>
          </a:p>
          <a:p>
            <a:pPr marL="342900" indent="-34290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39376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40466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Transformátory</a:t>
            </a:r>
            <a:endParaRPr lang="sk-SK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395536" y="1052736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Transformátorový pomer (transformácia nahor a nadol):</a:t>
            </a:r>
          </a:p>
          <a:p>
            <a:r>
              <a:rPr lang="sk-SK" dirty="0" smtClean="0"/>
              <a:t>U1/</a:t>
            </a:r>
            <a:r>
              <a:rPr lang="sk-SK" dirty="0" err="1" smtClean="0"/>
              <a:t>U2=N1</a:t>
            </a:r>
            <a:r>
              <a:rPr lang="sk-SK" dirty="0" smtClean="0"/>
              <a:t>/N2</a:t>
            </a:r>
          </a:p>
          <a:p>
            <a:r>
              <a:rPr lang="sk-SK" dirty="0" smtClean="0"/>
              <a:t>I1/I2=N2/N1</a:t>
            </a:r>
          </a:p>
          <a:p>
            <a:endParaRPr lang="sk-SK" dirty="0"/>
          </a:p>
          <a:p>
            <a:r>
              <a:rPr lang="sk-SK" b="1" dirty="0" smtClean="0"/>
              <a:t>Konštrukcia: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Plášťové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Jadrové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46" y="260648"/>
            <a:ext cx="24336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55" y="2204864"/>
            <a:ext cx="64502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39552" y="450912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Aby sa minimalizovali straty vírivými prúdmi, vyrábajú sa jadra transformátorov z transformátorových plechov, ktoré sú vzájomne izolované.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39552" y="5301208"/>
            <a:ext cx="812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Účinnosť transformátora:</a:t>
            </a:r>
          </a:p>
          <a:p>
            <a:r>
              <a:rPr lang="sk-SK" dirty="0" smtClean="0"/>
              <a:t>Pomer P2/P1 je účinnosť </a:t>
            </a:r>
            <a:r>
              <a:rPr lang="el-GR" dirty="0" smtClean="0"/>
              <a:t>ϕ</a:t>
            </a:r>
            <a:r>
              <a:rPr lang="sk-SK" dirty="0" smtClean="0"/>
              <a:t>.  Príkon je vyšší ako príkon o straty v jadre a straty vo vinutí.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42795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40466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Transformátory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95536" y="908720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Premieňajú striedavé napätie a striedavé prúdy </a:t>
            </a:r>
            <a:r>
              <a:rPr lang="sk-SK" dirty="0" smtClean="0"/>
              <a:t>na vyššie alebo nižšie hodnoty o rovnakej frekvencii.</a:t>
            </a:r>
          </a:p>
          <a:p>
            <a:endParaRPr lang="sk-SK" dirty="0"/>
          </a:p>
          <a:p>
            <a:r>
              <a:rPr lang="sk-SK" b="1" dirty="0" smtClean="0"/>
              <a:t>Rozdelenie: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Silové (výkonové)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Malé (výkon do 16 </a:t>
            </a:r>
            <a:r>
              <a:rPr lang="sk-SK" dirty="0" err="1" smtClean="0"/>
              <a:t>kVA</a:t>
            </a:r>
            <a:r>
              <a:rPr lang="sk-SK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Veľké (výkon nad 16 </a:t>
            </a:r>
            <a:r>
              <a:rPr lang="sk-SK" dirty="0" err="1" smtClean="0"/>
              <a:t>kVA</a:t>
            </a:r>
            <a:r>
              <a:rPr lang="sk-SK" dirty="0" smtClean="0"/>
              <a:t> do 20 </a:t>
            </a:r>
            <a:r>
              <a:rPr lang="sk-SK" dirty="0" err="1" smtClean="0"/>
              <a:t>MVA</a:t>
            </a:r>
            <a:r>
              <a:rPr lang="sk-S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Meracie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Prístrojové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Telekomunikačné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Jednofázové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Trojfázové</a:t>
            </a:r>
          </a:p>
          <a:p>
            <a:endParaRPr lang="sk-SK" dirty="0" smtClean="0"/>
          </a:p>
          <a:p>
            <a:r>
              <a:rPr lang="sk-SK" b="1" dirty="0" smtClean="0"/>
              <a:t>Konštrukcia a princíp:</a:t>
            </a:r>
          </a:p>
          <a:p>
            <a:r>
              <a:rPr lang="sk-SK" dirty="0" smtClean="0"/>
              <a:t>Skladajú sa z 2 alebo viac cievok, ktoré sú od seba elektricky oddelené. Výnimkou sú </a:t>
            </a:r>
            <a:r>
              <a:rPr lang="sk-SK" dirty="0" err="1" smtClean="0"/>
              <a:t>autotransformátory</a:t>
            </a:r>
            <a:r>
              <a:rPr lang="sk-SK" dirty="0" smtClean="0"/>
              <a:t>. </a:t>
            </a:r>
          </a:p>
          <a:p>
            <a:r>
              <a:rPr lang="sk-SK" dirty="0" smtClean="0"/>
              <a:t>Cievky sú magneticky viazané spoločným  železným jadrom. </a:t>
            </a:r>
          </a:p>
          <a:p>
            <a:r>
              <a:rPr lang="sk-SK" dirty="0" smtClean="0"/>
              <a:t>Prúd prechádzajúci vstupnou cievkou vytvorí v železnom jadre striedavé magnetické pole, ktoré indukuje napätie v závitoch výstupnej cievky. Frekvencia výstupného napätia je rovnaká ako frekvencia vstupného napätia.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26864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7"/>
            <a:ext cx="7056784" cy="646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213</Words>
  <Application>Microsoft Office PowerPoint</Application>
  <PresentationFormat>Prezentácia na obrazovke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Office</vt:lpstr>
      <vt:lpstr>Snímka 1</vt:lpstr>
      <vt:lpstr>Snímka 2</vt:lpstr>
      <vt:lpstr>Snímka 3</vt:lpstr>
      <vt:lpstr>Snímka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okay</cp:lastModifiedBy>
  <cp:revision>55</cp:revision>
  <dcterms:created xsi:type="dcterms:W3CDTF">2013-10-01T16:54:43Z</dcterms:created>
  <dcterms:modified xsi:type="dcterms:W3CDTF">2015-04-25T19:08:30Z</dcterms:modified>
</cp:coreProperties>
</file>