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59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97D0A-2567-411E-8033-639D2825E71B}" type="datetimeFigureOut">
              <a:rPr lang="sk-SK" smtClean="0"/>
              <a:pPr/>
              <a:t>17.5.2015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9794D-350E-408E-855B-FEA4C4548A8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88640"/>
            <a:ext cx="4860032" cy="4544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4" y="5301208"/>
            <a:ext cx="3600400" cy="117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3"/>
          <p:cNvSpPr txBox="1"/>
          <p:nvPr/>
        </p:nvSpPr>
        <p:spPr>
          <a:xfrm>
            <a:off x="323528" y="332656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Strihanie kovov</a:t>
            </a:r>
            <a:endParaRPr lang="sk-SK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07504" y="306522"/>
            <a:ext cx="8964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sk-SK" dirty="0" smtClean="0"/>
              <a:t> Strihanie je </a:t>
            </a:r>
            <a:r>
              <a:rPr lang="sk-SK" dirty="0" err="1" smtClean="0"/>
              <a:t>beztrieskové</a:t>
            </a:r>
            <a:r>
              <a:rPr lang="sk-SK" dirty="0" smtClean="0"/>
              <a:t> delenie materiálu dvoma nožmi , ktoré sa proti sebe pohybujú .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V praxi sa strihajú plechy , tyče a profilový materiál a to ručnými alebo strojovými nožnicami .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Ručnými nožnicami sa strihajú tenké plechy do hrúbky 1,5 mm .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Hrubší materiál striháme pákovými nožnicami , na ktorých sa pákovým prevodom dosahuje veľká strihacia sila na pohyblivom noži .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Rovné tabule tenkého plechu sa strihajú na tabuľových nožniciach 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564904"/>
            <a:ext cx="6438900" cy="339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32656"/>
            <a:ext cx="7848872" cy="6203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4624"/>
            <a:ext cx="5730617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 b="4024"/>
          <a:stretch>
            <a:fillRect/>
          </a:stretch>
        </p:blipFill>
        <p:spPr bwMode="auto">
          <a:xfrm>
            <a:off x="4680398" y="381290"/>
            <a:ext cx="4463601" cy="647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2866604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395536" y="33265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/>
              <a:t>Postup práce pri strihaní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Materiál si očistíme a natierame modrou skalicou,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Materiál </a:t>
            </a:r>
            <a:r>
              <a:rPr lang="sk-SK" dirty="0" err="1" smtClean="0"/>
              <a:t>orysujeme</a:t>
            </a:r>
            <a:r>
              <a:rPr lang="sk-SK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Podľa materiálu a tvaru súčiastky si zvolíme nožnice,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Materiál vystrihneme podľa výkresu,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Skontrolujeme a odovzdáme na kontrolu.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260648"/>
            <a:ext cx="856895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Bezpečnosť práce</a:t>
            </a:r>
          </a:p>
          <a:p>
            <a:endParaRPr lang="sk-SK" b="1" dirty="0" smtClean="0"/>
          </a:p>
          <a:p>
            <a:r>
              <a:rPr lang="sk-SK" b="1" dirty="0" smtClean="0"/>
              <a:t>A. úrazy vznikajú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poranením ruky nožnicami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pri práci bez pridržiavača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pri bez ochrannej lišty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poranením ruky ostrými hranami plechu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pri doprave plechu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pádom páky na pákových nožniciach</a:t>
            </a:r>
          </a:p>
          <a:p>
            <a:endParaRPr lang="sk-SK" b="1" dirty="0" smtClean="0"/>
          </a:p>
          <a:p>
            <a:r>
              <a:rPr lang="sk-SK" b="1" dirty="0" smtClean="0"/>
              <a:t>B. úrazom zabránime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správnou vôľou medzi nožmi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používaním pridržiavača na pákových nožniciach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používaním líšt na ochranu prstov na tabuľových nožniciach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zabezpečením páky na pákových nožniciach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používaním rukavíc, alebo oceľových nosidiel pri doprave plechu.</a:t>
            </a:r>
          </a:p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251902"/>
            <a:ext cx="1979712" cy="660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195</Words>
  <Application>Microsoft Office PowerPoint</Application>
  <PresentationFormat>Prezentácia na obrazovke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22</cp:revision>
  <dcterms:created xsi:type="dcterms:W3CDTF">2015-04-19T10:38:13Z</dcterms:created>
  <dcterms:modified xsi:type="dcterms:W3CDTF">2015-05-17T17:31:24Z</dcterms:modified>
</cp:coreProperties>
</file>