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D4907-1D35-4E58-9788-343A25993CEB}" type="datetimeFigureOut">
              <a:rPr lang="sk-SK" smtClean="0"/>
              <a:t>18.3.2017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B5AEF-C8C9-4485-AB14-04E5A24673C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D4907-1D35-4E58-9788-343A25993CEB}" type="datetimeFigureOut">
              <a:rPr lang="sk-SK" smtClean="0"/>
              <a:t>18.3.2017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B5AEF-C8C9-4485-AB14-04E5A24673C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D4907-1D35-4E58-9788-343A25993CEB}" type="datetimeFigureOut">
              <a:rPr lang="sk-SK" smtClean="0"/>
              <a:t>18.3.2017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B5AEF-C8C9-4485-AB14-04E5A24673C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D4907-1D35-4E58-9788-343A25993CEB}" type="datetimeFigureOut">
              <a:rPr lang="sk-SK" smtClean="0"/>
              <a:t>18.3.2017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B5AEF-C8C9-4485-AB14-04E5A24673C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D4907-1D35-4E58-9788-343A25993CEB}" type="datetimeFigureOut">
              <a:rPr lang="sk-SK" smtClean="0"/>
              <a:t>18.3.2017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B5AEF-C8C9-4485-AB14-04E5A24673C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D4907-1D35-4E58-9788-343A25993CEB}" type="datetimeFigureOut">
              <a:rPr lang="sk-SK" smtClean="0"/>
              <a:t>18.3.2017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B5AEF-C8C9-4485-AB14-04E5A24673C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D4907-1D35-4E58-9788-343A25993CEB}" type="datetimeFigureOut">
              <a:rPr lang="sk-SK" smtClean="0"/>
              <a:t>18.3.2017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B5AEF-C8C9-4485-AB14-04E5A24673C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D4907-1D35-4E58-9788-343A25993CEB}" type="datetimeFigureOut">
              <a:rPr lang="sk-SK" smtClean="0"/>
              <a:t>18.3.2017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B5AEF-C8C9-4485-AB14-04E5A24673C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D4907-1D35-4E58-9788-343A25993CEB}" type="datetimeFigureOut">
              <a:rPr lang="sk-SK" smtClean="0"/>
              <a:t>18.3.2017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B5AEF-C8C9-4485-AB14-04E5A24673C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D4907-1D35-4E58-9788-343A25993CEB}" type="datetimeFigureOut">
              <a:rPr lang="sk-SK" smtClean="0"/>
              <a:t>18.3.2017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B5AEF-C8C9-4485-AB14-04E5A24673C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D4907-1D35-4E58-9788-343A25993CEB}" type="datetimeFigureOut">
              <a:rPr lang="sk-SK" smtClean="0"/>
              <a:t>18.3.2017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B5AEF-C8C9-4485-AB14-04E5A24673C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D4907-1D35-4E58-9788-343A25993CEB}" type="datetimeFigureOut">
              <a:rPr lang="sk-SK" smtClean="0"/>
              <a:t>18.3.2017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6B5AEF-C8C9-4485-AB14-04E5A24673CD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692696"/>
            <a:ext cx="6923112" cy="583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BlokTextu 4"/>
          <p:cNvSpPr txBox="1"/>
          <p:nvPr/>
        </p:nvSpPr>
        <p:spPr>
          <a:xfrm>
            <a:off x="107504" y="107340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Kreslenie schém v programe </a:t>
            </a:r>
            <a:r>
              <a:rPr lang="sk-SK" b="1" dirty="0" err="1" smtClean="0"/>
              <a:t>SPlan</a:t>
            </a:r>
            <a:endParaRPr lang="sk-SK" b="1" dirty="0"/>
          </a:p>
        </p:txBody>
      </p:sp>
      <p:cxnSp>
        <p:nvCxnSpPr>
          <p:cNvPr id="7" name="Rovná spojovacia šípka 6"/>
          <p:cNvCxnSpPr/>
          <p:nvPr/>
        </p:nvCxnSpPr>
        <p:spPr>
          <a:xfrm flipH="1" flipV="1">
            <a:off x="1403648" y="1484784"/>
            <a:ext cx="2736304" cy="18722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BlokTextu 7"/>
          <p:cNvSpPr txBox="1"/>
          <p:nvPr/>
        </p:nvSpPr>
        <p:spPr>
          <a:xfrm>
            <a:off x="4283968" y="3212976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Knižnice elektrických prvkov</a:t>
            </a:r>
            <a:endParaRPr lang="sk-SK" dirty="0"/>
          </a:p>
        </p:txBody>
      </p:sp>
      <p:cxnSp>
        <p:nvCxnSpPr>
          <p:cNvPr id="10" name="Rovná spojovacia šípka 9"/>
          <p:cNvCxnSpPr/>
          <p:nvPr/>
        </p:nvCxnSpPr>
        <p:spPr>
          <a:xfrm flipH="1" flipV="1">
            <a:off x="3347864" y="980728"/>
            <a:ext cx="864096" cy="1368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BlokTextu 10"/>
          <p:cNvSpPr txBox="1"/>
          <p:nvPr/>
        </p:nvSpPr>
        <p:spPr>
          <a:xfrm>
            <a:off x="4283968" y="2492896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Štandardná lišta Windows</a:t>
            </a:r>
            <a:endParaRPr lang="sk-SK" dirty="0"/>
          </a:p>
        </p:txBody>
      </p:sp>
      <p:cxnSp>
        <p:nvCxnSpPr>
          <p:cNvPr id="13" name="Rovná spojovacia šípka 12"/>
          <p:cNvCxnSpPr/>
          <p:nvPr/>
        </p:nvCxnSpPr>
        <p:spPr>
          <a:xfrm flipH="1" flipV="1">
            <a:off x="1907704" y="4293096"/>
            <a:ext cx="2232248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BlokTextu 14"/>
          <p:cNvSpPr txBox="1"/>
          <p:nvPr/>
        </p:nvSpPr>
        <p:spPr>
          <a:xfrm>
            <a:off x="4283968" y="4365104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Lišta kresliacich nástrojov</a:t>
            </a:r>
            <a:endParaRPr lang="sk-SK" dirty="0"/>
          </a:p>
        </p:txBody>
      </p:sp>
      <p:cxnSp>
        <p:nvCxnSpPr>
          <p:cNvPr id="18" name="Rovná spojovacia šípka 17"/>
          <p:cNvCxnSpPr/>
          <p:nvPr/>
        </p:nvCxnSpPr>
        <p:spPr>
          <a:xfrm flipH="1">
            <a:off x="2555776" y="5229200"/>
            <a:ext cx="1584176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BlokTextu 18"/>
          <p:cNvSpPr txBox="1"/>
          <p:nvPr/>
        </p:nvSpPr>
        <p:spPr>
          <a:xfrm>
            <a:off x="4355976" y="5085184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Kresliaca plocha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76672"/>
            <a:ext cx="7124849" cy="602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Rovná spojovacia šípka 5"/>
          <p:cNvCxnSpPr/>
          <p:nvPr/>
        </p:nvCxnSpPr>
        <p:spPr>
          <a:xfrm flipH="1">
            <a:off x="3635896" y="3212976"/>
            <a:ext cx="936104" cy="31683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BlokTextu 6"/>
          <p:cNvSpPr txBox="1"/>
          <p:nvPr/>
        </p:nvSpPr>
        <p:spPr>
          <a:xfrm>
            <a:off x="4572000" y="2996952"/>
            <a:ext cx="38884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Nastavenie parametrov pre:</a:t>
            </a:r>
          </a:p>
          <a:p>
            <a:pPr>
              <a:buFont typeface="Arial" pitchFamily="34" charset="0"/>
              <a:buChar char="•"/>
            </a:pPr>
            <a:r>
              <a:rPr lang="sk-SK" dirty="0"/>
              <a:t> </a:t>
            </a:r>
            <a:r>
              <a:rPr lang="sk-SK" dirty="0" smtClean="0"/>
              <a:t>mriežku</a:t>
            </a:r>
          </a:p>
          <a:p>
            <a:pPr>
              <a:buFont typeface="Arial" pitchFamily="34" charset="0"/>
              <a:buChar char="•"/>
            </a:pPr>
            <a:r>
              <a:rPr lang="sk-SK" dirty="0"/>
              <a:t> </a:t>
            </a:r>
            <a:r>
              <a:rPr lang="sk-SK" dirty="0" smtClean="0"/>
              <a:t>otáčanie</a:t>
            </a:r>
          </a:p>
          <a:p>
            <a:pPr>
              <a:buFont typeface="Arial" pitchFamily="34" charset="0"/>
              <a:buChar char="•"/>
            </a:pPr>
            <a:r>
              <a:rPr lang="sk-SK" dirty="0"/>
              <a:t> </a:t>
            </a:r>
            <a:r>
              <a:rPr lang="sk-SK" dirty="0" smtClean="0"/>
              <a:t>typ čiary</a:t>
            </a:r>
          </a:p>
          <a:p>
            <a:pPr>
              <a:buFont typeface="Arial" pitchFamily="34" charset="0"/>
              <a:buChar char="•"/>
            </a:pPr>
            <a:r>
              <a:rPr lang="sk-SK" dirty="0"/>
              <a:t> </a:t>
            </a:r>
            <a:r>
              <a:rPr lang="sk-SK" dirty="0" smtClean="0"/>
              <a:t>farba čiary</a:t>
            </a:r>
          </a:p>
          <a:p>
            <a:pPr>
              <a:buFont typeface="Arial" pitchFamily="34" charset="0"/>
              <a:buChar char="•"/>
            </a:pPr>
            <a:r>
              <a:rPr lang="sk-SK" dirty="0"/>
              <a:t> </a:t>
            </a:r>
            <a:r>
              <a:rPr lang="sk-SK" dirty="0" smtClean="0"/>
              <a:t>ohraničenie a výplň</a:t>
            </a:r>
          </a:p>
          <a:p>
            <a:pPr>
              <a:buFont typeface="Arial" pitchFamily="34" charset="0"/>
              <a:buChar char="•"/>
            </a:pPr>
            <a:r>
              <a:rPr lang="sk-SK" dirty="0"/>
              <a:t> </a:t>
            </a:r>
            <a:r>
              <a:rPr lang="sk-SK" dirty="0" smtClean="0"/>
              <a:t>mierku</a:t>
            </a:r>
          </a:p>
          <a:p>
            <a:pPr>
              <a:buFont typeface="Arial" pitchFamily="34" charset="0"/>
              <a:buChar char="•"/>
            </a:pPr>
            <a:r>
              <a:rPr lang="sk-SK" dirty="0"/>
              <a:t> </a:t>
            </a:r>
            <a:r>
              <a:rPr lang="sk-SK" dirty="0" smtClean="0"/>
              <a:t>súradnice kurzoru na ploche</a:t>
            </a:r>
            <a:endParaRPr lang="sk-SK" dirty="0"/>
          </a:p>
        </p:txBody>
      </p:sp>
      <p:cxnSp>
        <p:nvCxnSpPr>
          <p:cNvPr id="10" name="Rovná spojovacia šípka 9"/>
          <p:cNvCxnSpPr/>
          <p:nvPr/>
        </p:nvCxnSpPr>
        <p:spPr>
          <a:xfrm flipH="1">
            <a:off x="1763688" y="1772816"/>
            <a:ext cx="288032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BlokTextu 10"/>
          <p:cNvSpPr txBox="1"/>
          <p:nvPr/>
        </p:nvSpPr>
        <p:spPr>
          <a:xfrm>
            <a:off x="4716016" y="1556792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r</a:t>
            </a:r>
            <a:r>
              <a:rPr lang="sk-SK" dirty="0" smtClean="0"/>
              <a:t>ozkreslená knižnica</a:t>
            </a:r>
          </a:p>
          <a:p>
            <a:r>
              <a:rPr lang="sk-SK" dirty="0"/>
              <a:t>s</a:t>
            </a:r>
            <a:r>
              <a:rPr lang="sk-SK" dirty="0" smtClean="0"/>
              <a:t>o súčiastkami</a:t>
            </a:r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7279" y="214290"/>
            <a:ext cx="8761238" cy="635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Obrázok 6" descr="C:\Documents and Settings\User\Desktop\scan0007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 contrast="20000"/>
          </a:blip>
          <a:srcRect l="15372" t="6441" r="9256" b="52881"/>
          <a:stretch>
            <a:fillRect/>
          </a:stretch>
        </p:blipFill>
        <p:spPr bwMode="auto">
          <a:xfrm rot="10800000">
            <a:off x="402232" y="71438"/>
            <a:ext cx="8241734" cy="6500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BlokTextu 4"/>
          <p:cNvSpPr txBox="1"/>
          <p:nvPr/>
        </p:nvSpPr>
        <p:spPr>
          <a:xfrm>
            <a:off x="214282" y="214290"/>
            <a:ext cx="5143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Schéma 2:</a:t>
            </a:r>
            <a:endParaRPr lang="sk-SK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spsest.sk/prax/labutiaPiesen/prve/chybnaelektrickaschem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357166"/>
            <a:ext cx="8261913" cy="60722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48</Words>
  <Application>Microsoft Office PowerPoint</Application>
  <PresentationFormat>Prezentácia na obrazovke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6" baseType="lpstr">
      <vt:lpstr>Motív Office</vt:lpstr>
      <vt:lpstr>Snímka 1</vt:lpstr>
      <vt:lpstr>Snímka 2</vt:lpstr>
      <vt:lpstr>Snímka 3</vt:lpstr>
      <vt:lpstr>Snímka 4</vt:lpstr>
      <vt:lpstr>Snímka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Juraj</dc:creator>
  <cp:lastModifiedBy>Juraj</cp:lastModifiedBy>
  <cp:revision>5</cp:revision>
  <dcterms:created xsi:type="dcterms:W3CDTF">2017-03-18T16:20:29Z</dcterms:created>
  <dcterms:modified xsi:type="dcterms:W3CDTF">2017-03-18T16:49:02Z</dcterms:modified>
</cp:coreProperties>
</file>