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C0DA8-D4F9-4944-86CC-F9BB56778D39}" type="datetimeFigureOut">
              <a:rPr lang="sk-SK" smtClean="0"/>
              <a:t>4. 11. 2015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72D3A-B813-4D29-AB93-B71C909B4A55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css.com/free-css-templates/page18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3" y="723922"/>
            <a:ext cx="8867775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57158" y="467567"/>
            <a:ext cx="85011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Základné zásady tvorby prístupného </a:t>
            </a:r>
            <a:r>
              <a:rPr lang="sk-SK" b="1" dirty="0" smtClean="0"/>
              <a:t>webu</a:t>
            </a:r>
          </a:p>
          <a:p>
            <a:r>
              <a:rPr lang="sk-SK" b="1" dirty="0"/>
              <a:t/>
            </a:r>
            <a:br>
              <a:rPr lang="sk-SK" b="1" dirty="0"/>
            </a:br>
            <a:r>
              <a:rPr lang="sk-SK" dirty="0"/>
              <a:t>1. Farba textu je kontrastná voči farbe pozadia. </a:t>
            </a:r>
            <a:br>
              <a:rPr lang="sk-SK" dirty="0"/>
            </a:br>
            <a:r>
              <a:rPr lang="sk-SK" dirty="0"/>
              <a:t>2. Každý netextový prvok by mal mať svoju textovú alternatívu – napr. každý obrázok by mal mať aj atribút alt. </a:t>
            </a:r>
            <a:br>
              <a:rPr lang="sk-SK" dirty="0"/>
            </a:br>
            <a:r>
              <a:rPr lang="sk-SK" dirty="0"/>
              <a:t>3. Veľkosti písma nie sú zadané absolútnymi jednotkami (</a:t>
            </a:r>
            <a:r>
              <a:rPr lang="sk-SK" dirty="0" err="1"/>
              <a:t>px</a:t>
            </a:r>
            <a:r>
              <a:rPr lang="sk-SK" dirty="0"/>
              <a:t>, in, cm, mm, </a:t>
            </a:r>
            <a:r>
              <a:rPr lang="sk-SK" dirty="0" err="1"/>
              <a:t>pt</a:t>
            </a:r>
            <a:r>
              <a:rPr lang="sk-SK" dirty="0"/>
              <a:t>), ale relatívnymi jednotkami (</a:t>
            </a:r>
            <a:r>
              <a:rPr lang="sk-SK" dirty="0" err="1"/>
              <a:t>em</a:t>
            </a:r>
            <a:r>
              <a:rPr lang="sk-SK" dirty="0"/>
              <a:t> a %). </a:t>
            </a:r>
            <a:br>
              <a:rPr lang="sk-SK" dirty="0"/>
            </a:br>
            <a:r>
              <a:rPr lang="sk-SK" dirty="0"/>
              <a:t>4. Nové okná sa otvárajú len v odôvodnených prípadoch a užívatelia sú o tom vopred informovaní. </a:t>
            </a:r>
            <a:br>
              <a:rPr lang="sk-SK" dirty="0"/>
            </a:br>
            <a:r>
              <a:rPr lang="sk-SK" dirty="0"/>
              <a:t>5. Stránku ovláda užívateľ (zo stránky nevyskakujú rôzne </a:t>
            </a:r>
            <a:r>
              <a:rPr lang="sk-SK" dirty="0" err="1"/>
              <a:t>pop-up</a:t>
            </a:r>
            <a:r>
              <a:rPr lang="sk-SK" dirty="0"/>
              <a:t> okná). </a:t>
            </a:r>
            <a:br>
              <a:rPr lang="sk-SK" dirty="0"/>
            </a:br>
            <a:r>
              <a:rPr lang="sk-SK" dirty="0"/>
              <a:t>6. Prvky stránky nemajú zvýšené softwarové alebo hardwarové požiadavky. </a:t>
            </a:r>
            <a:br>
              <a:rPr lang="sk-SK" dirty="0"/>
            </a:br>
            <a:r>
              <a:rPr lang="sk-SK" dirty="0"/>
              <a:t>7. Stránka nevyužíva rôzne </a:t>
            </a:r>
            <a:r>
              <a:rPr lang="sk-SK" dirty="0" err="1"/>
              <a:t>applety</a:t>
            </a:r>
            <a:r>
              <a:rPr lang="sk-SK" dirty="0"/>
              <a:t>, </a:t>
            </a:r>
            <a:r>
              <a:rPr lang="sk-SK" dirty="0" err="1"/>
              <a:t>skripty</a:t>
            </a:r>
            <a:r>
              <a:rPr lang="sk-SK" dirty="0"/>
              <a:t>, </a:t>
            </a:r>
            <a:r>
              <a:rPr lang="sk-SK" dirty="0" err="1"/>
              <a:t>flash</a:t>
            </a:r>
            <a:r>
              <a:rPr lang="sk-SK" dirty="0"/>
              <a:t> alebo iné prvky, pri ktorých je vyžadovaný určitý software, napr. </a:t>
            </a:r>
            <a:r>
              <a:rPr lang="sk-SK" dirty="0" err="1"/>
              <a:t>Flash</a:t>
            </a:r>
            <a:r>
              <a:rPr lang="sk-SK" dirty="0"/>
              <a:t> </a:t>
            </a:r>
            <a:r>
              <a:rPr lang="sk-SK" dirty="0" err="1"/>
              <a:t>player</a:t>
            </a:r>
            <a:r>
              <a:rPr lang="sk-SK" dirty="0"/>
              <a:t>. </a:t>
            </a:r>
          </a:p>
          <a:p>
            <a:r>
              <a:rPr lang="sk-SK" dirty="0" smtClean="0"/>
              <a:t>8. Mediálne súbory by mali mať textovú alternatívu.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285720" y="600277"/>
            <a:ext cx="8572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Zásady týkajúce sa textového obsahu stránky prístupného </a:t>
            </a:r>
            <a:r>
              <a:rPr lang="sk-SK" b="1" dirty="0" smtClean="0"/>
              <a:t>webu</a:t>
            </a:r>
          </a:p>
          <a:p>
            <a:r>
              <a:rPr lang="sk-SK" dirty="0"/>
              <a:t/>
            </a:r>
            <a:br>
              <a:rPr lang="sk-SK" dirty="0"/>
            </a:br>
            <a:r>
              <a:rPr lang="sk-SK" dirty="0"/>
              <a:t>1. Všetky informácie na stránke by mali byť zrozumiteľné a ľahko pochopiteľné. </a:t>
            </a:r>
            <a:br>
              <a:rPr lang="sk-SK" dirty="0"/>
            </a:br>
            <a:r>
              <a:rPr lang="sk-SK" dirty="0"/>
              <a:t>2. Text je rozdelený do odsekov a oddelený nadpismi. </a:t>
            </a:r>
            <a:br>
              <a:rPr lang="sk-SK" dirty="0"/>
            </a:br>
            <a:r>
              <a:rPr lang="sk-SK" dirty="0"/>
              <a:t>3. Na každej stránke webu by mal byť viditeľný odkaz na hlavnú stránku webu a tá by mala obsahovať základné informácie o celom webe (o čom vlastne web je). </a:t>
            </a:r>
            <a:br>
              <a:rPr lang="sk-SK" dirty="0"/>
            </a:br>
            <a:r>
              <a:rPr lang="sk-SK" dirty="0"/>
              <a:t>4. Web obsahuje stránku s kontaktmi. </a:t>
            </a:r>
            <a:br>
              <a:rPr lang="sk-SK" dirty="0"/>
            </a:br>
            <a:r>
              <a:rPr lang="sk-SK" dirty="0"/>
              <a:t>5. Každá stránka by mala uvádzať, čo obsahuje (najmä v nadpisoch h1)  a v titulku stránky (</a:t>
            </a:r>
            <a:r>
              <a:rPr lang="sk-SK" dirty="0" err="1"/>
              <a:t>tag</a:t>
            </a:r>
            <a:r>
              <a:rPr lang="sk-SK" dirty="0"/>
              <a:t> </a:t>
            </a:r>
            <a:r>
              <a:rPr lang="sk-SK" dirty="0" err="1"/>
              <a:t>title</a:t>
            </a:r>
            <a:r>
              <a:rPr lang="sk-SK" dirty="0"/>
              <a:t>). </a:t>
            </a:r>
            <a:br>
              <a:rPr lang="sk-SK" dirty="0"/>
            </a:br>
            <a:r>
              <a:rPr lang="sk-SK" dirty="0"/>
              <a:t>6. Menu stránky by malo byť jednoduché, zrozumiteľné, malo by sa nachádzať na každej stránke webu. </a:t>
            </a:r>
            <a:br>
              <a:rPr lang="sk-SK" dirty="0"/>
            </a:br>
            <a:r>
              <a:rPr lang="sk-SK" dirty="0"/>
              <a:t>7. Rozsiahlejší web by mal obsahovať prehľadnú mapu webu (stránku s odkazmi na každú stránku webu). </a:t>
            </a:r>
            <a:br>
              <a:rPr lang="sk-SK" dirty="0"/>
            </a:br>
            <a:r>
              <a:rPr lang="sk-SK" dirty="0"/>
              <a:t>8. Pri rozsiahlejších  weboch by sa na každej stránke mal nachádzať aj takzvaný strom, čiže odkazy na dôležité stránky v hierarchii webu, napr. v tvare Názov webu  &gt;  kategória  &gt; </a:t>
            </a:r>
            <a:r>
              <a:rPr lang="sk-SK" dirty="0" err="1"/>
              <a:t>podkategória</a:t>
            </a:r>
            <a:r>
              <a:rPr lang="sk-SK" dirty="0"/>
              <a:t>  &gt;  názov stránky. </a:t>
            </a:r>
            <a:br>
              <a:rPr lang="sk-SK" dirty="0"/>
            </a:br>
            <a:r>
              <a:rPr lang="sk-SK" dirty="0"/>
              <a:t>9. Čo sa odkazov týka, tie by mali byť taktiež čo najjednoduchšie, najzrozumiteľnejšie, mali by obsahovať zrozumiteľný </a:t>
            </a:r>
            <a:r>
              <a:rPr lang="sk-SK" dirty="0" err="1"/>
              <a:t>tag</a:t>
            </a:r>
            <a:r>
              <a:rPr lang="sk-SK" dirty="0"/>
              <a:t> </a:t>
            </a:r>
            <a:r>
              <a:rPr lang="sk-SK" dirty="0" err="1"/>
              <a:t>title</a:t>
            </a:r>
            <a:r>
              <a:rPr lang="sk-SK" dirty="0"/>
              <a:t>, mali by byť od ostatného textu zvýraznené nielen inou farbou, ale aj podčiarknutím. </a:t>
            </a:r>
            <a:br>
              <a:rPr lang="sk-SK" dirty="0"/>
            </a:br>
            <a:r>
              <a:rPr lang="sk-SK" dirty="0"/>
              <a:t>10. Ak odkaz nevedie na webovú stránku, ale na iný druh súboru (napr. </a:t>
            </a:r>
            <a:r>
              <a:rPr lang="sk-SK" dirty="0" err="1"/>
              <a:t>zip</a:t>
            </a:r>
            <a:r>
              <a:rPr lang="sk-SK" dirty="0"/>
              <a:t> archív), užívateľ by mal na to byť vopred upozornený</a:t>
            </a:r>
            <a:r>
              <a:rPr lang="sk-SK" dirty="0" smtClean="0"/>
              <a:t>.</a:t>
            </a:r>
            <a:endParaRPr lang="sk-SK" dirty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42844" y="878689"/>
            <a:ext cx="90011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/>
              <a:t>Nielsenových</a:t>
            </a:r>
            <a:r>
              <a:rPr lang="sk-SK" b="1" dirty="0"/>
              <a:t> desať najväčších chýb </a:t>
            </a:r>
            <a:r>
              <a:rPr lang="sk-SK" b="1" dirty="0" err="1" smtClean="0"/>
              <a:t>webdizajnu</a:t>
            </a:r>
            <a:r>
              <a:rPr lang="sk-SK" b="1" dirty="0" smtClean="0"/>
              <a:t>:</a:t>
            </a:r>
          </a:p>
          <a:p>
            <a:endParaRPr lang="sk-SK" b="1" dirty="0"/>
          </a:p>
          <a:p>
            <a:r>
              <a:rPr lang="sk-SK" dirty="0"/>
              <a:t>1. Nečitateľný text </a:t>
            </a:r>
          </a:p>
          <a:p>
            <a:r>
              <a:rPr lang="sk-SK" dirty="0"/>
              <a:t>2. Neštandardné </a:t>
            </a:r>
            <a:r>
              <a:rPr lang="sk-SK" dirty="0" smtClean="0"/>
              <a:t>odkazy</a:t>
            </a:r>
          </a:p>
          <a:p>
            <a:r>
              <a:rPr lang="sk-SK" dirty="0"/>
              <a:t>3. Nesprávne používanie </a:t>
            </a:r>
            <a:r>
              <a:rPr lang="sk-SK" dirty="0" err="1" smtClean="0"/>
              <a:t>Flashu</a:t>
            </a:r>
            <a:endParaRPr lang="sk-SK" dirty="0" smtClean="0"/>
          </a:p>
          <a:p>
            <a:r>
              <a:rPr lang="sk-SK" dirty="0"/>
              <a:t>4. Obsah, ktorý nie je písaný s ohľadom na </a:t>
            </a:r>
            <a:r>
              <a:rPr lang="sk-SK" dirty="0" smtClean="0"/>
              <a:t>web</a:t>
            </a:r>
          </a:p>
          <a:p>
            <a:r>
              <a:rPr lang="sk-SK" dirty="0"/>
              <a:t>5. Zlé </a:t>
            </a:r>
            <a:r>
              <a:rPr lang="sk-SK" dirty="0" smtClean="0"/>
              <a:t>vyhľadávanie</a:t>
            </a:r>
          </a:p>
          <a:p>
            <a:r>
              <a:rPr lang="sk-SK" dirty="0"/>
              <a:t>6. Nekompatibilita stránok v rôznych </a:t>
            </a:r>
            <a:r>
              <a:rPr lang="sk-SK" dirty="0" smtClean="0"/>
              <a:t>prehliadačoch</a:t>
            </a:r>
          </a:p>
          <a:p>
            <a:r>
              <a:rPr lang="sk-SK" dirty="0"/>
              <a:t>7. Ťažkopádne </a:t>
            </a:r>
            <a:r>
              <a:rPr lang="sk-SK" dirty="0" smtClean="0"/>
              <a:t>formuláre</a:t>
            </a:r>
          </a:p>
          <a:p>
            <a:r>
              <a:rPr lang="sk-SK" dirty="0"/>
              <a:t>8. Chýbajúce kontaktné alebo iné firemné </a:t>
            </a:r>
            <a:r>
              <a:rPr lang="sk-SK" dirty="0" smtClean="0"/>
              <a:t>informácie</a:t>
            </a:r>
          </a:p>
          <a:p>
            <a:r>
              <a:rPr lang="sk-SK" dirty="0"/>
              <a:t>9. Fixná šírka </a:t>
            </a:r>
            <a:r>
              <a:rPr lang="sk-SK" dirty="0" smtClean="0"/>
              <a:t>stránky</a:t>
            </a:r>
          </a:p>
          <a:p>
            <a:r>
              <a:rPr lang="sk-SK" dirty="0"/>
              <a:t>10. Nedostatočné zväčšeniny obrázkov produktov najmä na stránkach internetových obchodov </a:t>
            </a:r>
            <a:br>
              <a:rPr lang="sk-SK" dirty="0"/>
            </a:b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357166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Stiahnite CSS </a:t>
            </a:r>
            <a:r>
              <a:rPr lang="sk-SK" dirty="0" err="1" smtClean="0"/>
              <a:t>šablonu</a:t>
            </a:r>
            <a:r>
              <a:rPr lang="sk-SK" dirty="0" smtClean="0"/>
              <a:t> do PC a rozpakujte v priečinku c://apache/htdocs/tvoje priezvisko</a:t>
            </a:r>
          </a:p>
          <a:p>
            <a:pPr marL="342900" indent="-342900"/>
            <a:r>
              <a:rPr lang="sk-SK" dirty="0" smtClean="0"/>
              <a:t>       </a:t>
            </a:r>
            <a:r>
              <a:rPr lang="sk-SK" dirty="0" err="1" smtClean="0"/>
              <a:t>Šablonu</a:t>
            </a:r>
            <a:r>
              <a:rPr lang="sk-SK" dirty="0" smtClean="0"/>
              <a:t> nájdete na </a:t>
            </a:r>
            <a:r>
              <a:rPr lang="sk-SK" dirty="0" err="1" smtClean="0"/>
              <a:t>webstránke</a:t>
            </a:r>
            <a:r>
              <a:rPr lang="sk-SK" dirty="0" smtClean="0"/>
              <a:t>: </a:t>
            </a:r>
            <a:r>
              <a:rPr lang="sk-SK" dirty="0" smtClean="0">
                <a:hlinkClick r:id="rId2"/>
              </a:rPr>
              <a:t>http://www.free-css.com/free-css-templates/page187</a:t>
            </a:r>
            <a:r>
              <a:rPr lang="sk-SK" dirty="0" smtClean="0"/>
              <a:t> </a:t>
            </a:r>
          </a:p>
          <a:p>
            <a:pPr marL="342900" indent="-342900"/>
            <a:r>
              <a:rPr lang="sk-SK" dirty="0" smtClean="0"/>
              <a:t>2.    Upravte súbor </a:t>
            </a:r>
            <a:r>
              <a:rPr lang="sk-SK" dirty="0" err="1" smtClean="0"/>
              <a:t>index.html</a:t>
            </a:r>
            <a:r>
              <a:rPr lang="sk-SK" dirty="0" smtClean="0"/>
              <a:t> do slovenčiny v zdrojovom kóde v programe </a:t>
            </a:r>
            <a:r>
              <a:rPr lang="sk-SK" dirty="0" err="1" smtClean="0"/>
              <a:t>PsPad</a:t>
            </a:r>
            <a:r>
              <a:rPr lang="sk-SK" dirty="0" smtClean="0"/>
              <a:t>, odstráňte</a:t>
            </a:r>
          </a:p>
          <a:p>
            <a:pPr marL="342900" indent="-342900"/>
            <a:r>
              <a:rPr lang="sk-SK" dirty="0" smtClean="0"/>
              <a:t>       nepotrebné moduly </a:t>
            </a:r>
          </a:p>
          <a:p>
            <a:pPr marL="342900" indent="-342900"/>
            <a:r>
              <a:rPr lang="sk-SK" dirty="0" smtClean="0"/>
              <a:t>3. . Vybranú </a:t>
            </a:r>
            <a:r>
              <a:rPr lang="sk-SK" b="1" dirty="0" smtClean="0"/>
              <a:t>CSS </a:t>
            </a:r>
            <a:r>
              <a:rPr lang="sk-SK" b="1" dirty="0" err="1" smtClean="0"/>
              <a:t>šablonu</a:t>
            </a:r>
            <a:r>
              <a:rPr lang="sk-SK" b="1" dirty="0" smtClean="0"/>
              <a:t> </a:t>
            </a:r>
            <a:r>
              <a:rPr lang="sk-SK" dirty="0" smtClean="0"/>
              <a:t>upravte: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dirty="0" smtClean="0"/>
              <a:t>Do hlavného menu vložte: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=“index.php”&gt;</a:t>
            </a:r>
            <a:r>
              <a:rPr lang="sk-SK" dirty="0" smtClean="0"/>
              <a:t>Domov</a:t>
            </a:r>
            <a:r>
              <a:rPr lang="en-US" dirty="0" smtClean="0"/>
              <a:t>&lt;/a&gt;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en-US" dirty="0" err="1" smtClean="0"/>
              <a:t>ofirme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”&gt;O </a:t>
            </a:r>
            <a:r>
              <a:rPr lang="en-US" dirty="0" err="1" smtClean="0"/>
              <a:t>firme</a:t>
            </a:r>
            <a:r>
              <a:rPr lang="en-US" dirty="0" smtClean="0"/>
              <a:t>&lt;/a&gt;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=o</a:t>
            </a:r>
            <a:r>
              <a:rPr lang="sk-SK" dirty="0" err="1" smtClean="0"/>
              <a:t>tvaracie_hodiny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</a:t>
            </a:r>
            <a:r>
              <a:rPr lang="en-US" dirty="0" err="1" smtClean="0"/>
              <a:t>Otv</a:t>
            </a:r>
            <a:r>
              <a:rPr lang="sk-SK" dirty="0" err="1" smtClean="0"/>
              <a:t>áracie</a:t>
            </a:r>
            <a:r>
              <a:rPr lang="sk-SK" dirty="0" smtClean="0"/>
              <a:t> hodiny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kontakt.htm</a:t>
            </a:r>
            <a:r>
              <a:rPr lang="en-US" dirty="0" smtClean="0"/>
              <a:t>”&gt;</a:t>
            </a:r>
            <a:r>
              <a:rPr lang="sk-SK" dirty="0" smtClean="0"/>
              <a:t>Kontakt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prezentacia.htm</a:t>
            </a:r>
            <a:r>
              <a:rPr lang="en-US" dirty="0" smtClean="0"/>
              <a:t>”&gt;</a:t>
            </a:r>
            <a:r>
              <a:rPr lang="sk-SK" dirty="0" smtClean="0"/>
              <a:t>Prezentácia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galeria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</a:t>
            </a:r>
            <a:r>
              <a:rPr lang="sk-SK" dirty="0" smtClean="0"/>
              <a:t>Fotogaléria</a:t>
            </a:r>
            <a:r>
              <a:rPr lang="en-US" dirty="0" smtClean="0"/>
              <a:t>&lt;/a</a:t>
            </a:r>
            <a:r>
              <a:rPr lang="en-US" dirty="0" smtClean="0"/>
              <a:t>&gt;</a:t>
            </a:r>
            <a:endParaRPr lang="sk-SK" dirty="0"/>
          </a:p>
          <a:p>
            <a:pPr marL="342900" indent="-342900">
              <a:buFont typeface="Arial" pitchFamily="34" charset="0"/>
              <a:buChar char="•"/>
            </a:pPr>
            <a:r>
              <a:rPr lang="sk-SK" dirty="0" smtClean="0"/>
              <a:t>Zapracujte redakčný systém a ponúkaný tovar v </a:t>
            </a:r>
            <a:r>
              <a:rPr lang="sk-SK" dirty="0" err="1" smtClean="0"/>
              <a:t>e-shope</a:t>
            </a:r>
            <a:endParaRPr lang="sk-SK" dirty="0" smtClean="0"/>
          </a:p>
          <a:p>
            <a:pPr marL="342900" indent="-342900"/>
            <a:r>
              <a:rPr lang="sk-SK" dirty="0" smtClean="0"/>
              <a:t>V sekcii pre obsah </a:t>
            </a:r>
            <a:r>
              <a:rPr lang="sk-SK" b="1" dirty="0" smtClean="0"/>
              <a:t>vložte nasledovný kód </a:t>
            </a:r>
            <a:r>
              <a:rPr lang="sk-SK" dirty="0" smtClean="0"/>
              <a:t>:</a:t>
            </a:r>
          </a:p>
          <a:p>
            <a:pPr marL="342900" indent="-342900"/>
            <a:r>
              <a:rPr lang="en-US" b="1" dirty="0" smtClean="0"/>
              <a:t>&lt;?</a:t>
            </a:r>
          </a:p>
          <a:p>
            <a:pPr marL="342900" indent="-342900"/>
            <a:r>
              <a:rPr lang="sk-SK" dirty="0" smtClean="0"/>
              <a:t>i</a:t>
            </a:r>
            <a:r>
              <a:rPr lang="en-US" dirty="0" smtClean="0"/>
              <a:t>f 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smtClean="0"/>
              <a:t>!</a:t>
            </a:r>
            <a:r>
              <a:rPr lang="en-US" dirty="0" smtClean="0"/>
              <a:t>$art)</a:t>
            </a:r>
            <a:r>
              <a:rPr lang="sk-SK" dirty="0" smtClean="0"/>
              <a:t>  </a:t>
            </a:r>
            <a:r>
              <a:rPr lang="en-US" dirty="0" smtClean="0"/>
              <a:t>$art</a:t>
            </a:r>
            <a:r>
              <a:rPr lang="sk-SK" dirty="0" smtClean="0"/>
              <a:t>=„</a:t>
            </a:r>
            <a:r>
              <a:rPr lang="sk-SK" dirty="0" err="1" smtClean="0"/>
              <a:t>ofirme.htm</a:t>
            </a:r>
            <a:r>
              <a:rPr lang="sk-SK" dirty="0" smtClean="0"/>
              <a:t>“;</a:t>
            </a:r>
          </a:p>
          <a:p>
            <a:pPr marL="342900" indent="-342900"/>
            <a:r>
              <a:rPr lang="sk-SK" dirty="0" err="1" smtClean="0"/>
              <a:t>include</a:t>
            </a:r>
            <a:r>
              <a:rPr lang="sk-SK" dirty="0" smtClean="0"/>
              <a:t> (</a:t>
            </a:r>
            <a:r>
              <a:rPr lang="en-US" dirty="0" smtClean="0"/>
              <a:t>$art</a:t>
            </a:r>
            <a:r>
              <a:rPr lang="sk-SK" dirty="0" smtClean="0"/>
              <a:t>);</a:t>
            </a:r>
            <a:endParaRPr lang="en-US" dirty="0" smtClean="0"/>
          </a:p>
          <a:p>
            <a:pPr marL="342900" indent="-342900"/>
            <a:r>
              <a:rPr lang="en-US" b="1" dirty="0" smtClean="0"/>
              <a:t>?&gt;</a:t>
            </a:r>
            <a:endParaRPr lang="sk-SK" dirty="0" smtClean="0"/>
          </a:p>
          <a:p>
            <a:pPr marL="342900" indent="-342900">
              <a:buAutoNum type="arabicPeriod" startAt="4"/>
            </a:pPr>
            <a:r>
              <a:rPr lang="sk-SK" dirty="0" smtClean="0"/>
              <a:t>Vložte do päty stránky kód v PHP pre zobrazenie dátumu a času : </a:t>
            </a:r>
            <a:br>
              <a:rPr lang="sk-SK" dirty="0" smtClean="0"/>
            </a:br>
            <a:r>
              <a:rPr lang="sk-SK" b="1" dirty="0" smtClean="0"/>
              <a:t>&lt;?</a:t>
            </a:r>
            <a:r>
              <a:rPr lang="sk-SK" b="1" dirty="0" err="1" smtClean="0"/>
              <a:t>php</a:t>
            </a:r>
            <a:r>
              <a:rPr lang="sk-SK" b="1" dirty="0" smtClean="0"/>
              <a:t> echo </a:t>
            </a:r>
            <a:r>
              <a:rPr lang="sk-SK" b="1" dirty="0" err="1" smtClean="0"/>
              <a:t>Date</a:t>
            </a:r>
            <a:r>
              <a:rPr lang="sk-SK" b="1" dirty="0" smtClean="0"/>
              <a:t>("</a:t>
            </a:r>
            <a:r>
              <a:rPr lang="sk-SK" b="1" dirty="0" err="1" smtClean="0"/>
              <a:t>d.m.Y</a:t>
            </a:r>
            <a:r>
              <a:rPr lang="sk-SK" b="1" dirty="0" smtClean="0"/>
              <a:t> H:i:s"); ?&gt;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Fotogalériu vytvorte pomocou </a:t>
            </a:r>
            <a:r>
              <a:rPr lang="sk-SK" dirty="0" err="1" smtClean="0"/>
              <a:t>slide</a:t>
            </a:r>
            <a:r>
              <a:rPr lang="sk-SK" dirty="0" smtClean="0"/>
              <a:t> </a:t>
            </a:r>
            <a:r>
              <a:rPr lang="sk-SK" dirty="0" smtClean="0"/>
              <a:t>show a </a:t>
            </a:r>
            <a:r>
              <a:rPr lang="sk-SK" dirty="0" err="1" smtClean="0"/>
              <a:t>light</a:t>
            </a:r>
            <a:r>
              <a:rPr lang="sk-SK" dirty="0" smtClean="0"/>
              <a:t> box</a:t>
            </a:r>
            <a:r>
              <a:rPr lang="sk-SK" dirty="0" smtClean="0"/>
              <a:t>.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Do prezentácie vložte vlastné video z </a:t>
            </a:r>
            <a:r>
              <a:rPr lang="sk-SK" dirty="0" err="1" smtClean="0"/>
              <a:t>youtube.com</a:t>
            </a:r>
            <a:r>
              <a:rPr lang="sk-SK" dirty="0" smtClean="0"/>
              <a:t> a do kontaktov mapu z </a:t>
            </a:r>
            <a:r>
              <a:rPr lang="sk-SK" dirty="0" err="1" smtClean="0"/>
              <a:t>google</a:t>
            </a:r>
            <a:r>
              <a:rPr lang="sk-SK" dirty="0" smtClean="0"/>
              <a:t>.</a:t>
            </a:r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251520" y="-2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Cieľ: Orientácia v zdrojovom kóde webovej stránky, CSS stránky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9224" y="642938"/>
            <a:ext cx="6653237" cy="5879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9" y="489429"/>
            <a:ext cx="5929354" cy="62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7532" y="571480"/>
            <a:ext cx="587061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31703"/>
            <a:ext cx="9144000" cy="54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7517"/>
            <a:ext cx="9144000" cy="6090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23101"/>
            <a:ext cx="9144000" cy="613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BlokTextu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390753" cy="349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BlokTextu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85720" y="521499"/>
            <a:ext cx="86439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Pri návrhu webovej stránky musíme brať do úvahy, že internet využívajú aj ľudia</a:t>
            </a:r>
            <a:r>
              <a:rPr lang="sk-SK" b="1" dirty="0" smtClean="0"/>
              <a:t>:</a:t>
            </a:r>
          </a:p>
          <a:p>
            <a:endParaRPr lang="sk-SK" b="1" dirty="0"/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ktorí nevidia, nepočujú, prípadne nedokážu spracovať určitý typ informácií,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majú ťažkosti v čítaní alebo v porozumení textu,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nedokážu používať klávesnicu alebo myš,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môžu používať iba obrazovku s textom, môžu mať malú obrazovku,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prípadne majú pomalé internetové pripojenie,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nehovoria alebo nerozumejú jazykom, v ktorom je napísaná stránka,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môžu byť práve v situácii, keď ich oči, uši, prípadne ruky sú zaneprázdnené (cesta do práce, práca v hlučnom prostredí a pod.),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môžu mať staršiu verziu prehliadača, úplne inú verziu prehliadača, jazykový prehliadač, prípadne rozdielny operačný systém. 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SEO servis a prístupnosť webových stránok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465</Words>
  <Application>Microsoft Office PowerPoint</Application>
  <PresentationFormat>Prezentácia na obrazovke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Martin</cp:lastModifiedBy>
  <cp:revision>14</cp:revision>
  <dcterms:created xsi:type="dcterms:W3CDTF">2015-11-04T16:36:42Z</dcterms:created>
  <dcterms:modified xsi:type="dcterms:W3CDTF">2015-11-04T18:00:15Z</dcterms:modified>
</cp:coreProperties>
</file>