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7"/>
  </p:notesMasterIdLst>
  <p:sldIdLst>
    <p:sldId id="274" r:id="rId2"/>
    <p:sldId id="275" r:id="rId3"/>
    <p:sldId id="276" r:id="rId4"/>
    <p:sldId id="277" r:id="rId5"/>
    <p:sldId id="286" r:id="rId6"/>
  </p:sldIdLst>
  <p:sldSz cx="9906000" cy="6858000" type="A4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218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Kliknite sem a upravte štýly predlohy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Tretia úroveň</a:t>
            </a:r>
          </a:p>
          <a:p>
            <a:pPr lvl="3"/>
            <a:r>
              <a:rPr lang="cs-CZ" noProof="0" smtClean="0"/>
              <a:t>Štvrtá úroveň</a:t>
            </a:r>
          </a:p>
          <a:p>
            <a:pPr lvl="4"/>
            <a:r>
              <a:rPr lang="cs-CZ" noProof="0" smtClean="0"/>
              <a:t>Piata úroveň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C356A1D0-64CF-4FB2-BA35-860CFDA631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82514-9504-4AFE-BF2B-1AD2D497AE7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6434-AD72-403E-8C7D-A9682BB4435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780337" y="274645"/>
            <a:ext cx="2414588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36578" y="274645"/>
            <a:ext cx="7078663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05655-FBCC-456A-8FCC-F13FB20497E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9AB41-E405-4BA7-80EC-E581B9C0EEF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B37E7-0C4E-489D-ADFD-52B38C92AF54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55AA5-575A-4C7D-945E-B07DD5092CB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77D10-BDB5-4319-A875-1E9D256DE8A0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4D819-39C4-4DE0-B81A-19A042C09B1D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F9E70-9457-49CB-9E26-67AE0F0B179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40D82-50C5-4730-865A-493F8064E0B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F1947B-46CB-437A-98EA-9DF27CE7F23C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7099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3E0D16-D713-4F0E-B94A-69B6ED8D4395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416496" y="332656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/>
              <a:t>Ukladanie vedení do inštalačných rúrok:</a:t>
            </a:r>
          </a:p>
          <a:p>
            <a:r>
              <a:rPr lang="sk-SK" b="1" dirty="0"/>
              <a:t> </a:t>
            </a:r>
            <a:endParaRPr lang="sk-SK" dirty="0"/>
          </a:p>
          <a:p>
            <a:r>
              <a:rPr lang="sk-SK" b="1" dirty="0"/>
              <a:t>Rúrky rozlišujeme:</a:t>
            </a:r>
          </a:p>
          <a:p>
            <a:pPr lvl="0">
              <a:buFont typeface="Arial" pitchFamily="34" charset="0"/>
              <a:buChar char="•"/>
            </a:pPr>
            <a:r>
              <a:rPr lang="sk-SK" dirty="0"/>
              <a:t>Pevné z </a:t>
            </a:r>
            <a:r>
              <a:rPr lang="sk-SK" dirty="0" err="1"/>
              <a:t>plasu</a:t>
            </a:r>
            <a:endParaRPr lang="sk-SK" dirty="0"/>
          </a:p>
          <a:p>
            <a:pPr lvl="0">
              <a:buFont typeface="Arial" pitchFamily="34" charset="0"/>
              <a:buChar char="•"/>
            </a:pPr>
            <a:r>
              <a:rPr lang="sk-SK" dirty="0"/>
              <a:t>Ohybné z plastu</a:t>
            </a:r>
          </a:p>
          <a:p>
            <a:pPr lvl="0">
              <a:buFont typeface="Arial" pitchFamily="34" charset="0"/>
              <a:buChar char="•"/>
            </a:pPr>
            <a:r>
              <a:rPr lang="sk-SK" dirty="0"/>
              <a:t>Pevné pancierové</a:t>
            </a:r>
          </a:p>
          <a:p>
            <a:pPr lvl="0">
              <a:buFont typeface="Arial" pitchFamily="34" charset="0"/>
              <a:buChar char="•"/>
            </a:pPr>
            <a:r>
              <a:rPr lang="sk-SK" dirty="0"/>
              <a:t>Ohybné pancierové</a:t>
            </a:r>
          </a:p>
          <a:p>
            <a:pPr>
              <a:buFont typeface="Arial" pitchFamily="34" charset="0"/>
              <a:buChar char="•"/>
            </a:pPr>
            <a:r>
              <a:rPr lang="sk-SK" dirty="0"/>
              <a:t>Značenie elektroinštalačných rúrok:</a:t>
            </a:r>
          </a:p>
          <a:p>
            <a:endParaRPr lang="sk-SK" dirty="0"/>
          </a:p>
        </p:txBody>
      </p:sp>
      <p:pic>
        <p:nvPicPr>
          <p:cNvPr id="35842" name="Obrázok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2492896"/>
            <a:ext cx="684745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272480" y="6093296"/>
            <a:ext cx="921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Inštalačné rúrky z PVC sú povolené len pre teploty v rozmedzí  -15 °C až  + 50°C.</a:t>
            </a:r>
            <a:endParaRPr lang="sk-SK" dirty="0"/>
          </a:p>
          <a:p>
            <a:endParaRPr lang="sk-SK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ok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8640"/>
            <a:ext cx="3816424" cy="5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2880" y="260648"/>
            <a:ext cx="3024336" cy="6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9224" y="188640"/>
            <a:ext cx="2855429" cy="650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128464" y="116632"/>
            <a:ext cx="6120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/>
              <a:t>Elektrická inštalácia v panelových a montovaných stavbách</a:t>
            </a:r>
          </a:p>
          <a:p>
            <a:r>
              <a:rPr lang="sk-SK" dirty="0"/>
              <a:t> </a:t>
            </a:r>
          </a:p>
          <a:p>
            <a:r>
              <a:rPr lang="sk-SK" b="1" dirty="0"/>
              <a:t>Inštalácia vedení v betóne</a:t>
            </a:r>
          </a:p>
          <a:p>
            <a:r>
              <a:rPr lang="sk-SK" b="1" dirty="0"/>
              <a:t> </a:t>
            </a:r>
            <a:endParaRPr lang="sk-SK" dirty="0"/>
          </a:p>
          <a:p>
            <a:pPr lvl="0"/>
            <a:r>
              <a:rPr lang="sk-SK" dirty="0"/>
              <a:t>Káble sa nesmú pokladať priamo do betónu, ktorý sa ešte ďalej spracováva</a:t>
            </a:r>
          </a:p>
          <a:p>
            <a:pPr lvl="0"/>
            <a:r>
              <a:rPr lang="sk-SK" dirty="0"/>
              <a:t>Všetky spojovacie miesta na prístrojových (rozvodných) </a:t>
            </a:r>
            <a:r>
              <a:rPr lang="sk-SK" dirty="0" err="1"/>
              <a:t>krabiciach</a:t>
            </a:r>
            <a:r>
              <a:rPr lang="sk-SK" dirty="0"/>
              <a:t> a na spojkách trubiek musia byť tesnené  aby nemohlo dôjsť k prenikaniu vody z betónu do </a:t>
            </a:r>
            <a:r>
              <a:rPr lang="sk-SK" dirty="0" err="1"/>
              <a:t>krabíc</a:t>
            </a:r>
            <a:r>
              <a:rPr lang="sk-SK" dirty="0"/>
              <a:t> alebo trubiek</a:t>
            </a:r>
          </a:p>
          <a:p>
            <a:pPr lvl="0"/>
            <a:r>
              <a:rPr lang="sk-SK" dirty="0"/>
              <a:t>Pre inštaláciu do betónu možno používať len k tomu určené </a:t>
            </a:r>
            <a:r>
              <a:rPr lang="sk-SK" dirty="0" err="1"/>
              <a:t>krabice</a:t>
            </a:r>
            <a:endParaRPr lang="sk-SK" dirty="0"/>
          </a:p>
          <a:p>
            <a:pPr lvl="0"/>
            <a:r>
              <a:rPr lang="sk-SK" dirty="0"/>
              <a:t>Používať len káble k tomu určené – napr. CYKY</a:t>
            </a:r>
          </a:p>
          <a:p>
            <a:endParaRPr lang="sk-SK" dirty="0"/>
          </a:p>
        </p:txBody>
      </p:sp>
      <p:pic>
        <p:nvPicPr>
          <p:cNvPr id="39938" name="Obrázok 26"/>
          <p:cNvPicPr>
            <a:picLocks noChangeAspect="1" noChangeArrowheads="1"/>
          </p:cNvPicPr>
          <p:nvPr/>
        </p:nvPicPr>
        <p:blipFill>
          <a:blip r:embed="rId2" cstate="print"/>
          <a:srcRect t="38174"/>
          <a:stretch>
            <a:fillRect/>
          </a:stretch>
        </p:blipFill>
        <p:spPr bwMode="auto">
          <a:xfrm>
            <a:off x="6109628" y="404664"/>
            <a:ext cx="353917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Obrázok 25"/>
          <p:cNvPicPr>
            <a:picLocks noChangeAspect="1" noChangeArrowheads="1"/>
          </p:cNvPicPr>
          <p:nvPr/>
        </p:nvPicPr>
        <p:blipFill>
          <a:blip r:embed="rId3" cstate="print"/>
          <a:srcRect b="62221"/>
          <a:stretch>
            <a:fillRect/>
          </a:stretch>
        </p:blipFill>
        <p:spPr bwMode="auto">
          <a:xfrm>
            <a:off x="128464" y="3429001"/>
            <a:ext cx="340510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Obrázok 27"/>
          <p:cNvPicPr>
            <a:picLocks noChangeAspect="1" noChangeArrowheads="1"/>
          </p:cNvPicPr>
          <p:nvPr/>
        </p:nvPicPr>
        <p:blipFill>
          <a:blip r:embed="rId4" cstate="print"/>
          <a:srcRect b="43694"/>
          <a:stretch>
            <a:fillRect/>
          </a:stretch>
        </p:blipFill>
        <p:spPr bwMode="auto">
          <a:xfrm>
            <a:off x="3728865" y="3376661"/>
            <a:ext cx="2232247" cy="34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163828"/>
            <a:ext cx="4104456" cy="64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/>
          <p:cNvSpPr txBox="1"/>
          <p:nvPr/>
        </p:nvSpPr>
        <p:spPr>
          <a:xfrm>
            <a:off x="5025008" y="18864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Druhy inštalácií</a:t>
            </a:r>
            <a:endParaRPr lang="sk-SK" b="1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936" y="764704"/>
            <a:ext cx="4381687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04" y="476672"/>
            <a:ext cx="8928992" cy="59766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1373</TotalTime>
  <Words>14</Words>
  <Application>Microsoft Office PowerPoint</Application>
  <PresentationFormat>A4 (210 x 297 mm)</PresentationFormat>
  <Paragraphs>18</Paragraphs>
  <Slides>5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</vt:i4>
      </vt:variant>
    </vt:vector>
  </HeadingPairs>
  <TitlesOfParts>
    <vt:vector size="6" baseType="lpstr">
      <vt:lpstr>Motív Office</vt:lpstr>
      <vt:lpstr>Snímka 1</vt:lpstr>
      <vt:lpstr>Snímka 2</vt:lpstr>
      <vt:lpstr>Snímka 3</vt:lpstr>
      <vt:lpstr>Snímka 4</vt:lpstr>
      <vt:lpstr>Snímka 5</vt:lpstr>
    </vt:vector>
  </TitlesOfParts>
  <Company>SOU SENICA ESF2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PC2</dc:creator>
  <cp:lastModifiedBy>okay</cp:lastModifiedBy>
  <cp:revision>84</cp:revision>
  <dcterms:created xsi:type="dcterms:W3CDTF">2006-11-06T17:25:02Z</dcterms:created>
  <dcterms:modified xsi:type="dcterms:W3CDTF">2015-06-04T18:05:36Z</dcterms:modified>
</cp:coreProperties>
</file>