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"/>
  </p:notesMasterIdLst>
  <p:sldIdLst>
    <p:sldId id="269" r:id="rId2"/>
    <p:sldId id="270" r:id="rId3"/>
    <p:sldId id="271" r:id="rId4"/>
    <p:sldId id="273" r:id="rId5"/>
  </p:sldIdLst>
  <p:sldSz cx="9906000" cy="6858000" type="A4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44488" y="116632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Vnútorné vedenie a rozvádzače</a:t>
            </a:r>
          </a:p>
          <a:p>
            <a:r>
              <a:rPr lang="sk-SK" dirty="0"/>
              <a:t> </a:t>
            </a:r>
            <a:endParaRPr lang="sk-SK" b="1" u="sng" dirty="0"/>
          </a:p>
          <a:p>
            <a:endParaRPr lang="sk-SK" dirty="0"/>
          </a:p>
        </p:txBody>
      </p:sp>
      <p:pic>
        <p:nvPicPr>
          <p:cNvPr id="19458" name="Obrázok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728" y="0"/>
            <a:ext cx="29718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ázok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341" y="3284984"/>
            <a:ext cx="349151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rázok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366" y="620688"/>
            <a:ext cx="3350474" cy="59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ok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6" y="0"/>
            <a:ext cx="3929791" cy="35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4" y="353141"/>
            <a:ext cx="4953000" cy="48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2225"/>
            <a:ext cx="4088904" cy="34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2480" y="260648"/>
            <a:ext cx="936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/>
              <a:t>Rozvody pod omietku</a:t>
            </a:r>
          </a:p>
          <a:p>
            <a:r>
              <a:rPr lang="sk-SK" dirty="0"/>
              <a:t> </a:t>
            </a:r>
          </a:p>
          <a:p>
            <a:r>
              <a:rPr lang="sk-SK" b="1" dirty="0"/>
              <a:t>Použitie</a:t>
            </a:r>
            <a:endParaRPr lang="sk-SK" dirty="0"/>
          </a:p>
          <a:p>
            <a:pPr lvl="0"/>
            <a:r>
              <a:rPr lang="sk-SK" dirty="0"/>
              <a:t>Prevádza sa po dokončení hrubej stavby</a:t>
            </a:r>
          </a:p>
          <a:p>
            <a:pPr lvl="0"/>
            <a:r>
              <a:rPr lang="sk-SK" dirty="0"/>
              <a:t>Pod omietku sa ukladajú plášťové káble a inštalačné trubky</a:t>
            </a:r>
          </a:p>
          <a:p>
            <a:endParaRPr lang="sk-SK" dirty="0"/>
          </a:p>
        </p:txBody>
      </p:sp>
      <p:pic>
        <p:nvPicPr>
          <p:cNvPr id="33794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844823"/>
            <a:ext cx="2880320" cy="30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800" y="2708920"/>
            <a:ext cx="27396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112" y="2636912"/>
            <a:ext cx="3096344" cy="24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o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3528392" cy="61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Obrázo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912" y="332655"/>
            <a:ext cx="5184576" cy="592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6</Words>
  <Application>Microsoft Office PowerPoint</Application>
  <PresentationFormat>A4 (210 x 297 mm)</PresentationFormat>
  <Paragraphs>7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Snímka 1</vt:lpstr>
      <vt:lpstr>Snímka 2</vt:lpstr>
      <vt:lpstr>Snímka 3</vt:lpstr>
      <vt:lpstr>Snímka 4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okay</cp:lastModifiedBy>
  <cp:revision>84</cp:revision>
  <dcterms:created xsi:type="dcterms:W3CDTF">2006-11-06T17:25:02Z</dcterms:created>
  <dcterms:modified xsi:type="dcterms:W3CDTF">2015-06-04T18:04:37Z</dcterms:modified>
</cp:coreProperties>
</file>