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60" r:id="rId5"/>
    <p:sldId id="259" r:id="rId6"/>
    <p:sldId id="258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AAF9-3F17-42AC-90F1-499FD62D71E9}" type="datetimeFigureOut">
              <a:rPr lang="sk-SK" smtClean="0"/>
              <a:pPr/>
              <a:t>18. 9. 2016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CF0F-3579-4F83-8E8F-82E346EC7D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AAF9-3F17-42AC-90F1-499FD62D71E9}" type="datetimeFigureOut">
              <a:rPr lang="sk-SK" smtClean="0"/>
              <a:pPr/>
              <a:t>18. 9. 2016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CF0F-3579-4F83-8E8F-82E346EC7D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AAF9-3F17-42AC-90F1-499FD62D71E9}" type="datetimeFigureOut">
              <a:rPr lang="sk-SK" smtClean="0"/>
              <a:pPr/>
              <a:t>18. 9. 2016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CF0F-3579-4F83-8E8F-82E346EC7D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AAF9-3F17-42AC-90F1-499FD62D71E9}" type="datetimeFigureOut">
              <a:rPr lang="sk-SK" smtClean="0"/>
              <a:pPr/>
              <a:t>18. 9. 2016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CF0F-3579-4F83-8E8F-82E346EC7D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AAF9-3F17-42AC-90F1-499FD62D71E9}" type="datetimeFigureOut">
              <a:rPr lang="sk-SK" smtClean="0"/>
              <a:pPr/>
              <a:t>18. 9. 2016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CF0F-3579-4F83-8E8F-82E346EC7D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AAF9-3F17-42AC-90F1-499FD62D71E9}" type="datetimeFigureOut">
              <a:rPr lang="sk-SK" smtClean="0"/>
              <a:pPr/>
              <a:t>18. 9. 2016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CF0F-3579-4F83-8E8F-82E346EC7D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AAF9-3F17-42AC-90F1-499FD62D71E9}" type="datetimeFigureOut">
              <a:rPr lang="sk-SK" smtClean="0"/>
              <a:pPr/>
              <a:t>18. 9. 2016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CF0F-3579-4F83-8E8F-82E346EC7D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AAF9-3F17-42AC-90F1-499FD62D71E9}" type="datetimeFigureOut">
              <a:rPr lang="sk-SK" smtClean="0"/>
              <a:pPr/>
              <a:t>18. 9. 2016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CF0F-3579-4F83-8E8F-82E346EC7D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AAF9-3F17-42AC-90F1-499FD62D71E9}" type="datetimeFigureOut">
              <a:rPr lang="sk-SK" smtClean="0"/>
              <a:pPr/>
              <a:t>18. 9. 2016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CF0F-3579-4F83-8E8F-82E346EC7D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AAF9-3F17-42AC-90F1-499FD62D71E9}" type="datetimeFigureOut">
              <a:rPr lang="sk-SK" smtClean="0"/>
              <a:pPr/>
              <a:t>18. 9. 2016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CF0F-3579-4F83-8E8F-82E346EC7D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AAF9-3F17-42AC-90F1-499FD62D71E9}" type="datetimeFigureOut">
              <a:rPr lang="sk-SK" smtClean="0"/>
              <a:pPr/>
              <a:t>18. 9. 2016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CF0F-3579-4F83-8E8F-82E346EC7D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DAAF9-3F17-42AC-90F1-499FD62D71E9}" type="datetimeFigureOut">
              <a:rPr lang="sk-SK" smtClean="0"/>
              <a:pPr/>
              <a:t>18. 9. 2016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2CF0F-3579-4F83-8E8F-82E346EC7DB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tloukačky používají například elektrikáři pro upevnění lišt pro vodič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028" name="Picture 4" descr="Natloukačky používají například elektrikáři pro upevnění lišt pro vodič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030" name="Picture 6" descr="Natloukačky používají například elektrikáři pro upevnění lišt pro vodič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032" name="Picture 8" descr="Natloukačky používají například elektrikáři pro upevnění lišt pro vodič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034" name="Picture 10" descr="Natloukačky používají například elektrikáři pro upevnění lišt pro vodič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64" y="1772816"/>
            <a:ext cx="779146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611560" y="18864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Rozvody v lištách</a:t>
            </a:r>
            <a:endParaRPr lang="sk-SK" b="1" dirty="0"/>
          </a:p>
        </p:txBody>
      </p:sp>
      <p:cxnSp>
        <p:nvCxnSpPr>
          <p:cNvPr id="12" name="Rovná spojovacia šípka 11"/>
          <p:cNvCxnSpPr/>
          <p:nvPr/>
        </p:nvCxnSpPr>
        <p:spPr>
          <a:xfrm>
            <a:off x="899592" y="836712"/>
            <a:ext cx="2232248" cy="29523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>
            <a:off x="3275856" y="908720"/>
            <a:ext cx="720080" cy="1368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>
            <a:off x="5436096" y="908720"/>
            <a:ext cx="1152128" cy="25202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kTextu 16"/>
          <p:cNvSpPr txBox="1"/>
          <p:nvPr/>
        </p:nvSpPr>
        <p:spPr>
          <a:xfrm>
            <a:off x="683568" y="5486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Hmoždinka</a:t>
            </a:r>
            <a:r>
              <a:rPr lang="sk-SK" dirty="0" smtClean="0"/>
              <a:t>, skrutka</a:t>
            </a:r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2987824" y="54868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Korýtko lišty</a:t>
            </a:r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5148064" y="5486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Vodiče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eosolar.sk/images_content/101/280-P-eke-prislusenst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496944" cy="5692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upload.wikimedia.org/wikipedia/commons/b/b6/Insertion_trun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1"/>
            <a:ext cx="2664296" cy="2001986"/>
          </a:xfrm>
          <a:prstGeom prst="rect">
            <a:avLst/>
          </a:prstGeom>
          <a:noFill/>
        </p:spPr>
      </p:pic>
      <p:pic>
        <p:nvPicPr>
          <p:cNvPr id="4102" name="Picture 6" descr="https://upload.wikimedia.org/wikipedia/commons/9/91/Angular_trunking_accessor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78803"/>
            <a:ext cx="2747437" cy="2738430"/>
          </a:xfrm>
          <a:prstGeom prst="rect">
            <a:avLst/>
          </a:prstGeom>
          <a:noFill/>
        </p:spPr>
      </p:pic>
      <p:sp>
        <p:nvSpPr>
          <p:cNvPr id="11" name="BlokTextu 10"/>
          <p:cNvSpPr txBox="1"/>
          <p:nvPr/>
        </p:nvSpPr>
        <p:spPr>
          <a:xfrm>
            <a:off x="3347864" y="476672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Parapetný žľab</a:t>
            </a:r>
          </a:p>
          <a:p>
            <a:r>
              <a:rPr lang="sk-SK" dirty="0" smtClean="0"/>
              <a:t>1 – veko (horný diel)</a:t>
            </a:r>
          </a:p>
          <a:p>
            <a:r>
              <a:rPr lang="sk-SK" dirty="0" smtClean="0"/>
              <a:t>2- korýtko (spodný diel)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3419872" y="2852936"/>
            <a:ext cx="50405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Tvarové diely parapetných žľabov:</a:t>
            </a:r>
          </a:p>
          <a:p>
            <a:r>
              <a:rPr lang="sk-SK" dirty="0" smtClean="0"/>
              <a:t>1- </a:t>
            </a:r>
            <a:r>
              <a:rPr lang="sk-SK" dirty="0" err="1" smtClean="0"/>
              <a:t>rozbočovací</a:t>
            </a:r>
            <a:r>
              <a:rPr lang="sk-SK" dirty="0" smtClean="0"/>
              <a:t> diel</a:t>
            </a:r>
          </a:p>
          <a:p>
            <a:r>
              <a:rPr lang="sk-SK" dirty="0" smtClean="0"/>
              <a:t>2 – vnútorný rohový diel</a:t>
            </a:r>
          </a:p>
          <a:p>
            <a:r>
              <a:rPr lang="sk-SK" dirty="0" smtClean="0"/>
              <a:t>3 – vonkajší rohový diel</a:t>
            </a:r>
          </a:p>
          <a:p>
            <a:r>
              <a:rPr lang="sk-SK" dirty="0" smtClean="0"/>
              <a:t>4 – plochý uholník</a:t>
            </a:r>
          </a:p>
          <a:p>
            <a:r>
              <a:rPr lang="sk-SK" dirty="0" smtClean="0"/>
              <a:t>5- koncový diel</a:t>
            </a:r>
          </a:p>
          <a:p>
            <a:r>
              <a:rPr lang="sk-SK" dirty="0" smtClean="0"/>
              <a:t>6 – kryt rezu pre žľaby</a:t>
            </a:r>
          </a:p>
          <a:p>
            <a:r>
              <a:rPr lang="sk-SK" dirty="0" smtClean="0"/>
              <a:t>7 – </a:t>
            </a:r>
            <a:r>
              <a:rPr lang="sk-SK" dirty="0" err="1" smtClean="0"/>
              <a:t>hmoždinka</a:t>
            </a:r>
            <a:r>
              <a:rPr lang="sk-SK" dirty="0" smtClean="0"/>
              <a:t> </a:t>
            </a:r>
          </a:p>
          <a:p>
            <a:endParaRPr lang="sk-SK" dirty="0"/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437112"/>
            <a:ext cx="804080" cy="1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5877272"/>
            <a:ext cx="183356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2708920"/>
            <a:ext cx="959604" cy="162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Rovná spojovacia šípka 16"/>
          <p:cNvCxnSpPr/>
          <p:nvPr/>
        </p:nvCxnSpPr>
        <p:spPr>
          <a:xfrm flipV="1">
            <a:off x="5292080" y="3645024"/>
            <a:ext cx="216024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/>
          <p:nvPr/>
        </p:nvCxnSpPr>
        <p:spPr>
          <a:xfrm>
            <a:off x="5652120" y="4725144"/>
            <a:ext cx="230425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>
            <a:endCxn id="4112" idx="1"/>
          </p:cNvCxnSpPr>
          <p:nvPr/>
        </p:nvCxnSpPr>
        <p:spPr>
          <a:xfrm>
            <a:off x="5076056" y="5013176"/>
            <a:ext cx="2016224" cy="11855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332656"/>
            <a:ext cx="21336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267744" y="1124744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Škatuľa pre parapetný žľab</a:t>
            </a:r>
            <a:endParaRPr lang="sk-SK" sz="16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2564904"/>
            <a:ext cx="2304256" cy="207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2267744" y="3140968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Dvojitá zásuvka pre žľaby</a:t>
            </a:r>
            <a:endParaRPr lang="sk-SK" sz="1600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44709"/>
            <a:ext cx="2088232" cy="211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okTextu 8"/>
          <p:cNvSpPr txBox="1"/>
          <p:nvPr/>
        </p:nvSpPr>
        <p:spPr>
          <a:xfrm>
            <a:off x="2267744" y="5157192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Jednoduchá zásuvka pre žľaby</a:t>
            </a:r>
            <a:endParaRPr lang="sk-SK" sz="1600" dirty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6544" y="188640"/>
            <a:ext cx="2267744" cy="243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BlokTextu 10"/>
          <p:cNvSpPr txBox="1"/>
          <p:nvPr/>
        </p:nvSpPr>
        <p:spPr>
          <a:xfrm>
            <a:off x="7128792" y="1002214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Prístrojová škatuľa</a:t>
            </a:r>
            <a:endParaRPr lang="sk-SK" sz="1600" dirty="0"/>
          </a:p>
        </p:txBody>
      </p:sp>
      <p:sp>
        <p:nvSpPr>
          <p:cNvPr id="12" name="BlokTextu 11"/>
          <p:cNvSpPr txBox="1"/>
          <p:nvPr/>
        </p:nvSpPr>
        <p:spPr>
          <a:xfrm>
            <a:off x="0" y="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Príslušenstvo pre káblové žľaby:</a:t>
            </a:r>
            <a:endParaRPr lang="sk-SK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s://upload.wikimedia.org/wikipedia/commons/thumb/c/ce/Cable_channels.jpg/1280px-Cable_channe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5533674" cy="2304256"/>
          </a:xfrm>
          <a:prstGeom prst="rect">
            <a:avLst/>
          </a:prstGeom>
          <a:noFill/>
        </p:spPr>
      </p:pic>
      <p:pic>
        <p:nvPicPr>
          <p:cNvPr id="4106" name="Picture 10" descr="http://www.chatar-chalupar.cz/wp-content/uploads/2010/12/elektro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80928"/>
            <a:ext cx="3528392" cy="2928564"/>
          </a:xfrm>
          <a:prstGeom prst="rect">
            <a:avLst/>
          </a:prstGeom>
          <a:noFill/>
        </p:spPr>
      </p:pic>
      <p:pic>
        <p:nvPicPr>
          <p:cNvPr id="4108" name="Picture 12" descr="http://www.kopos.cz/images/drevostavby_04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780928"/>
            <a:ext cx="3936438" cy="2952328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6012160" y="2606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Parapetný žľab</a:t>
            </a:r>
            <a:endParaRPr lang="sk-SK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3652" t="11077" r="5045" b="30770"/>
          <a:stretch>
            <a:fillRect/>
          </a:stretch>
        </p:blipFill>
        <p:spPr bwMode="auto">
          <a:xfrm>
            <a:off x="395536" y="476672"/>
            <a:ext cx="36004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 l="19894" t="1647" r="23738" b="12707"/>
          <a:stretch>
            <a:fillRect/>
          </a:stretch>
        </p:blipFill>
        <p:spPr bwMode="auto">
          <a:xfrm rot="5400000">
            <a:off x="1583668" y="3032956"/>
            <a:ext cx="122413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 l="1853" t="8947" r="5501" b="41847"/>
          <a:stretch>
            <a:fillRect/>
          </a:stretch>
        </p:blipFill>
        <p:spPr bwMode="auto">
          <a:xfrm>
            <a:off x="395535" y="2204864"/>
            <a:ext cx="392770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 l="3706" t="14131" r="1795" b="39945"/>
          <a:stretch>
            <a:fillRect/>
          </a:stretch>
        </p:blipFill>
        <p:spPr bwMode="auto">
          <a:xfrm>
            <a:off x="395535" y="3212976"/>
            <a:ext cx="395490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4644008" y="33265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Druhy žľabov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4788024" y="908720"/>
            <a:ext cx="42782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sk-SK" dirty="0" smtClean="0"/>
              <a:t>Káblový žľab</a:t>
            </a:r>
          </a:p>
          <a:p>
            <a:pPr marL="342900" indent="-342900">
              <a:buAutoNum type="arabicPeriod"/>
            </a:pPr>
            <a:r>
              <a:rPr lang="sk-SK" dirty="0" smtClean="0"/>
              <a:t>Nástenný kanál – štvorcový, obdĺžnikový</a:t>
            </a:r>
          </a:p>
          <a:p>
            <a:pPr marL="342900" indent="-342900">
              <a:buAutoNum type="arabicPeriod"/>
            </a:pPr>
            <a:r>
              <a:rPr lang="sk-SK" dirty="0" smtClean="0"/>
              <a:t>Špirálový žľab</a:t>
            </a:r>
          </a:p>
          <a:p>
            <a:pPr marL="342900" indent="-342900">
              <a:buAutoNum type="arabicPeriod"/>
            </a:pPr>
            <a:r>
              <a:rPr lang="sk-SK" dirty="0" smtClean="0"/>
              <a:t>Podlahový kanál</a:t>
            </a:r>
          </a:p>
          <a:p>
            <a:pPr marL="342900" indent="-342900">
              <a:buAutoNum type="arabicPeriod"/>
            </a:pPr>
            <a:r>
              <a:rPr lang="sk-SK" dirty="0" smtClean="0"/>
              <a:t>Ochranná flexibilná rúrka</a:t>
            </a:r>
          </a:p>
        </p:txBody>
      </p:sp>
      <p:cxnSp>
        <p:nvCxnSpPr>
          <p:cNvPr id="11" name="Rovná spojovacia šípka 10"/>
          <p:cNvCxnSpPr/>
          <p:nvPr/>
        </p:nvCxnSpPr>
        <p:spPr>
          <a:xfrm flipH="1">
            <a:off x="4139952" y="1124744"/>
            <a:ext cx="72008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>
          <a:xfrm flipH="1">
            <a:off x="3995936" y="1340768"/>
            <a:ext cx="79208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/>
          <p:nvPr/>
        </p:nvCxnSpPr>
        <p:spPr>
          <a:xfrm flipH="1">
            <a:off x="2843808" y="1700808"/>
            <a:ext cx="2016224" cy="3168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4" descr="http://www.podlahy-turek.cz/obrazky/4293/foto/%7Bvkhqkr-7423%7D_74mm_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2996952"/>
            <a:ext cx="3168352" cy="2376264"/>
          </a:xfrm>
          <a:prstGeom prst="rect">
            <a:avLst/>
          </a:prstGeom>
          <a:noFill/>
        </p:spPr>
      </p:pic>
      <p:cxnSp>
        <p:nvCxnSpPr>
          <p:cNvPr id="21" name="Rovná spojovacia šípka 20"/>
          <p:cNvCxnSpPr/>
          <p:nvPr/>
        </p:nvCxnSpPr>
        <p:spPr>
          <a:xfrm>
            <a:off x="7452320" y="2060848"/>
            <a:ext cx="151216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5517232"/>
            <a:ext cx="1872208" cy="128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Rovná spojovacia šípka 23"/>
          <p:cNvCxnSpPr/>
          <p:nvPr/>
        </p:nvCxnSpPr>
        <p:spPr>
          <a:xfrm flipH="1">
            <a:off x="2555776" y="2420888"/>
            <a:ext cx="2808312" cy="3312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96</Words>
  <Application>Microsoft Office PowerPoint</Application>
  <PresentationFormat>Prezentácia na obrazovke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Martin</dc:creator>
  <cp:lastModifiedBy>Martin</cp:lastModifiedBy>
  <cp:revision>27</cp:revision>
  <dcterms:created xsi:type="dcterms:W3CDTF">2016-09-08T13:10:25Z</dcterms:created>
  <dcterms:modified xsi:type="dcterms:W3CDTF">2016-09-18T14:52:03Z</dcterms:modified>
</cp:coreProperties>
</file>