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7" r:id="rId2"/>
    <p:sldId id="278" r:id="rId3"/>
    <p:sldId id="279" r:id="rId4"/>
  </p:sldIdLst>
  <p:sldSz cx="9144000" cy="6858000" type="screen4x3"/>
  <p:notesSz cx="9661525" cy="688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472630" y="0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6536528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472630" y="6536528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472630" y="0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109913" y="515938"/>
            <a:ext cx="3443287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66154" y="3268861"/>
            <a:ext cx="7729219" cy="309681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6536528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472630" y="6536528"/>
            <a:ext cx="4186661" cy="34409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1200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19.4.2015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ata\juraj\skola_original\1_rocnik\2014\rezanie_kovov2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234514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Rezanie ručnou pílkou</a:t>
            </a:r>
          </a:p>
          <a:p>
            <a:r>
              <a:rPr lang="sk-SK" dirty="0" smtClean="0"/>
              <a:t>Rezanie je delenie materiálu odoberaním malých triesok mnohozubovým nástrojom –</a:t>
            </a:r>
          </a:p>
          <a:p>
            <a:r>
              <a:rPr lang="sk-SK" dirty="0" smtClean="0"/>
              <a:t>pílkou .</a:t>
            </a:r>
          </a:p>
          <a:p>
            <a:r>
              <a:rPr lang="sk-SK" dirty="0" smtClean="0"/>
              <a:t>Na ručné rezanie kovov používame ručnú pílku , ktorá sa skladá z : </a:t>
            </a:r>
          </a:p>
          <a:p>
            <a:r>
              <a:rPr lang="sk-SK" dirty="0" smtClean="0"/>
              <a:t>1 – rám , 2 – rukoväť , 3 – upínacia skrutka , 4 - krídlová matica ( slúži na napnutie pílového listu ) , 5 – pílový list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8518153" cy="298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9705"/>
            <a:ext cx="7020272" cy="310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29000"/>
            <a:ext cx="6645374" cy="326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rezanie_kovov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714500"/>
            <a:ext cx="6096000" cy="34290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88032" y="188640"/>
            <a:ext cx="594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Rezanie kovov - video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26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61</Words>
  <Application>Microsoft Office PowerPoint</Application>
  <PresentationFormat>Prezentácia na obrazovke (4:3)</PresentationFormat>
  <Paragraphs>10</Paragraphs>
  <Slides>3</Slides>
  <Notes>0</Notes>
  <HiddenSlides>0</HiddenSlides>
  <MMClips>1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140</cp:revision>
  <dcterms:created xsi:type="dcterms:W3CDTF">2013-02-01T18:44:01Z</dcterms:created>
  <dcterms:modified xsi:type="dcterms:W3CDTF">2015-04-19T12:39:00Z</dcterms:modified>
</cp:coreProperties>
</file>