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6227-063E-4EFF-BDE6-6F09A233E96D}" type="datetimeFigureOut">
              <a:rPr lang="sk-SK" smtClean="0"/>
              <a:pPr/>
              <a:t>20.4.2015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8785-BDB1-44FC-AAAE-C7BDBDF55FB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alkingelectronics.com/projects/50%20-%20555%20Circuits/images/MorseKey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3240360" cy="3402380"/>
          </a:xfrm>
          <a:prstGeom prst="rect">
            <a:avLst/>
          </a:prstGeom>
          <a:noFill/>
        </p:spPr>
      </p:pic>
      <p:pic>
        <p:nvPicPr>
          <p:cNvPr id="11268" name="Picture 4" descr="http://talkingelectronics.com/projects/50%20-%20555%20Circuits/images/555-PoliceSire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76672"/>
            <a:ext cx="4752528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alkingelectronics.com/projects/50%20-%20555%20Circuits/images/ReactionTim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5558115" cy="2808312"/>
          </a:xfrm>
          <a:prstGeom prst="rect">
            <a:avLst/>
          </a:prstGeom>
          <a:noFill/>
        </p:spPr>
      </p:pic>
      <p:pic>
        <p:nvPicPr>
          <p:cNvPr id="14340" name="Picture 4" descr="http://talkingelectronics.com/projects/50%20-%20555%20Circuits/images/TrafficLights-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12976"/>
            <a:ext cx="5415602" cy="33759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alkingelectronics.com/projects/50%20-%20555%20Circuits/images/Timer-5sec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3888432" cy="3140658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26890"/>
            <a:ext cx="3888432" cy="363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talkingelectronics.com/projects/50%20-%20555%20Circuits/images/LongDuration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5"/>
            <a:ext cx="3960440" cy="2908449"/>
          </a:xfrm>
          <a:prstGeom prst="rect">
            <a:avLst/>
          </a:prstGeom>
          <a:noFill/>
        </p:spPr>
      </p:pic>
      <p:pic>
        <p:nvPicPr>
          <p:cNvPr id="16388" name="Picture 4" descr="http://talkingelectronics.com/projects/50%20-%20555%20Circuits/images/555Pinout-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4417414" cy="2088232"/>
          </a:xfrm>
          <a:prstGeom prst="rect">
            <a:avLst/>
          </a:prstGeom>
          <a:noFill/>
        </p:spPr>
      </p:pic>
      <p:pic>
        <p:nvPicPr>
          <p:cNvPr id="16390" name="Picture 6" descr="http://talkingelectronics.com/projects/50%20-%20555%20Circuits/images/555PinFuncti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32656"/>
            <a:ext cx="4320480" cy="34945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alkingelectronics.com/projects/50%20-%20555%20Circuits/images/555-Osc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5400600" cy="6231462"/>
          </a:xfrm>
          <a:prstGeom prst="rect">
            <a:avLst/>
          </a:prstGeom>
          <a:noFill/>
        </p:spPr>
      </p:pic>
      <p:pic>
        <p:nvPicPr>
          <p:cNvPr id="17412" name="Picture 4" descr="http://talkingelectronics.com/projects/50%20-%20555%20Circuits/images/555-Osc-1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8706" y="3645024"/>
            <a:ext cx="5289798" cy="2644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alkingelectronics.com/projects/50%20-%20555%20Circuits/images/555-1to5mi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"/>
            <a:ext cx="3528392" cy="3230818"/>
          </a:xfrm>
          <a:prstGeom prst="rect">
            <a:avLst/>
          </a:prstGeom>
          <a:noFill/>
        </p:spPr>
      </p:pic>
      <p:pic>
        <p:nvPicPr>
          <p:cNvPr id="18436" name="Picture 4" descr="http://talkingelectronics.com/projects/50%20-%20555%20Circuits/images/555-10mi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56992"/>
            <a:ext cx="3528392" cy="3230818"/>
          </a:xfrm>
          <a:prstGeom prst="rect">
            <a:avLst/>
          </a:prstGeom>
          <a:noFill/>
        </p:spPr>
      </p:pic>
      <p:pic>
        <p:nvPicPr>
          <p:cNvPr id="18438" name="Picture 6" descr="http://talkingelectronics.com/projects/50%20-%20555%20Circuits/images/555-Monostable-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260648"/>
            <a:ext cx="3168352" cy="3485187"/>
          </a:xfrm>
          <a:prstGeom prst="rect">
            <a:avLst/>
          </a:prstGeom>
          <a:noFill/>
        </p:spPr>
      </p:pic>
      <p:pic>
        <p:nvPicPr>
          <p:cNvPr id="18440" name="Picture 8" descr="http://talkingelectronics.com/projects/50%20-%20555%20Circuits/images/re-trigger-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71186" y="4077072"/>
            <a:ext cx="3171624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alkingelectronics.com/projects/50%20-%20555%20Circuits/images/555Mistake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3168352" cy="2947304"/>
          </a:xfrm>
          <a:prstGeom prst="rect">
            <a:avLst/>
          </a:prstGeom>
          <a:noFill/>
        </p:spPr>
      </p:pic>
      <p:pic>
        <p:nvPicPr>
          <p:cNvPr id="19460" name="Picture 4" descr="http://talkingelectronics.com/projects/50%20-%20555%20Circuits/images/Orga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4718" y="3429000"/>
            <a:ext cx="7431698" cy="3129136"/>
          </a:xfrm>
          <a:prstGeom prst="rect">
            <a:avLst/>
          </a:prstGeom>
          <a:noFill/>
        </p:spPr>
      </p:pic>
      <p:pic>
        <p:nvPicPr>
          <p:cNvPr id="19462" name="Picture 6" descr="http://talkingelectronics.com/projects/50%20-%20555%20Circuits/images/Bomb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88640"/>
            <a:ext cx="2736304" cy="29228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alkingelectronics.com/projects/50%20-%20555%20Circuits/images/TransistorTes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88640"/>
            <a:ext cx="4248472" cy="2950328"/>
          </a:xfrm>
          <a:prstGeom prst="rect">
            <a:avLst/>
          </a:prstGeom>
          <a:noFill/>
        </p:spPr>
      </p:pic>
      <p:pic>
        <p:nvPicPr>
          <p:cNvPr id="20484" name="Picture 4" descr="http://talkingelectronics.com/projects/50%20-%20555%20Circuits/images/BiPolarLED-Driv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236979"/>
            <a:ext cx="4032448" cy="33603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0</Words>
  <Application>Microsoft Office PowerPoint</Application>
  <PresentationFormat>Prezentácia na obrazovke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16</cp:revision>
  <dcterms:created xsi:type="dcterms:W3CDTF">2015-04-19T17:14:20Z</dcterms:created>
  <dcterms:modified xsi:type="dcterms:W3CDTF">2015-04-20T18:08:03Z</dcterms:modified>
</cp:coreProperties>
</file>