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7" r:id="rId2"/>
    <p:sldId id="305" r:id="rId3"/>
    <p:sldId id="304" r:id="rId4"/>
    <p:sldId id="303" r:id="rId5"/>
    <p:sldId id="289" r:id="rId6"/>
    <p:sldId id="290" r:id="rId7"/>
    <p:sldId id="291" r:id="rId8"/>
    <p:sldId id="292" r:id="rId9"/>
    <p:sldId id="306" r:id="rId10"/>
    <p:sldId id="293" r:id="rId11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E6EC3B92-5304-42A3-8B5F-70CE243B35FB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6DF7D7A7-46D6-4F5F-A783-02CF2320116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7582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F3CFBE3-8CFB-458A-A39B-FDD2F7E520AB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80D59400-E2D2-4549-8EFE-02131A40C1A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4361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3596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712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576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742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9742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0775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5598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3134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7080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7876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4CD7-A2C7-453B-B7E3-0C35FD00494E}" type="datetimeFigureOut">
              <a:rPr lang="sk-SK" smtClean="0"/>
              <a:pPr/>
              <a:t>22.4.2015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9616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251520" y="260648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Preklápací obvod (alebo bežnejšie, hoci nespisovne </a:t>
            </a:r>
            <a:r>
              <a:rPr lang="sk-SK" b="1" dirty="0" err="1" smtClean="0"/>
              <a:t>klopný</a:t>
            </a:r>
            <a:r>
              <a:rPr lang="sk-SK" b="1" dirty="0" smtClean="0"/>
              <a:t> obvod, skr. KO)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je elektronický obvod s niekoľkými stabilnými alebo nestabilnými stavmi, medzi ktorými sa dokáže (na základe zmeny elektrickej veličiny na niektorom vstupe alebo vnútornej spätnej väzby) prepínať – preklápať. 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Skladá sa z niekoľkých </a:t>
            </a:r>
            <a:r>
              <a:rPr lang="sk-SK" b="1" dirty="0" smtClean="0"/>
              <a:t>tranzistorov</a:t>
            </a:r>
            <a:r>
              <a:rPr lang="sk-SK" dirty="0" smtClean="0"/>
              <a:t>, </a:t>
            </a:r>
            <a:r>
              <a:rPr lang="sk-SK" b="1" dirty="0" smtClean="0"/>
              <a:t>logických hradiel</a:t>
            </a:r>
            <a:r>
              <a:rPr lang="sk-SK" dirty="0" smtClean="0"/>
              <a:t>, alebo iných </a:t>
            </a:r>
            <a:r>
              <a:rPr lang="sk-SK" b="1" dirty="0" smtClean="0"/>
              <a:t>aktívnych súčiastok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b="1" dirty="0" smtClean="0"/>
              <a:t>Preklápacie obvody majú v elektronike široké využitie: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ako generátory impulzov,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oscilátory,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statické pamäte,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oneskorovače,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časovače,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</a:t>
            </a:r>
            <a:r>
              <a:rPr lang="sk-SK" dirty="0" err="1" smtClean="0"/>
              <a:t>čítače</a:t>
            </a:r>
            <a:r>
              <a:rPr lang="sk-SK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deliče kmitočtu a pod. 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r>
              <a:rPr lang="sk-SK" dirty="0" smtClean="0"/>
              <a:t>Na preklápacích obvodoch sú založené </a:t>
            </a:r>
            <a:r>
              <a:rPr lang="sk-SK" b="1" dirty="0" smtClean="0"/>
              <a:t>sekvenčné digitálne obvody</a:t>
            </a:r>
            <a:r>
              <a:rPr lang="sk-SK" dirty="0" smtClean="0"/>
              <a:t>, tvoriace základ digitálnych počítačov.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05335"/>
            <a:ext cx="9018124" cy="375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26064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</a:t>
            </a:r>
            <a:r>
              <a:rPr lang="sk-SK" b="1" dirty="0" err="1" smtClean="0"/>
              <a:t>Bistabilný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 over v </a:t>
            </a:r>
            <a:r>
              <a:rPr lang="sk-SK" b="1" dirty="0" err="1" smtClean="0"/>
              <a:t>Multisime</a:t>
            </a:r>
            <a:endParaRPr lang="sk-SK" b="1" dirty="0"/>
          </a:p>
        </p:txBody>
      </p:sp>
      <p:pic>
        <p:nvPicPr>
          <p:cNvPr id="2052" name="Picture 4" descr="http://pandatron.cz/elektronika2/555_556_bis_sc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3035" y="0"/>
            <a:ext cx="4178015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23528" y="188640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Rozdelenie  preklápacích obvodov podľa stavov: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err="1" smtClean="0"/>
              <a:t>astabilné</a:t>
            </a:r>
            <a:r>
              <a:rPr lang="sk-SK" b="1" dirty="0" smtClean="0"/>
              <a:t>:</a:t>
            </a:r>
            <a:r>
              <a:rPr lang="sk-SK" dirty="0" smtClean="0"/>
              <a:t> dva nestabilné stavy, žiaden stabilný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err="1" smtClean="0"/>
              <a:t>monostabilné</a:t>
            </a:r>
            <a:r>
              <a:rPr lang="sk-SK" b="1" dirty="0" smtClean="0"/>
              <a:t>: </a:t>
            </a:r>
            <a:r>
              <a:rPr lang="sk-SK" dirty="0" smtClean="0"/>
              <a:t>jeden stabilný, jeden nestabilný stav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err="1" smtClean="0"/>
              <a:t>bistabilné</a:t>
            </a:r>
            <a:r>
              <a:rPr lang="sk-SK" b="1" dirty="0" smtClean="0"/>
              <a:t>:</a:t>
            </a:r>
            <a:r>
              <a:rPr lang="sk-SK" dirty="0" smtClean="0"/>
              <a:t> dva stabilné stavy, žiaden nestabilný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23528" y="170080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Rozdelenie  preklápacích obvodov  podľa existencie synchronizácie: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asynchrónne : </a:t>
            </a:r>
            <a:r>
              <a:rPr lang="sk-SK" dirty="0" smtClean="0"/>
              <a:t>preklopia sa ihneď po zmene úrovne na niektorom riadiacom vstupe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synchrónne : </a:t>
            </a:r>
            <a:r>
              <a:rPr lang="sk-SK" dirty="0" smtClean="0"/>
              <a:t>preklopia sa len v súčinnosti so synchronizačným (hodinovým, taktovacím) vstupom, ktorý (úrovňou alebo zmenou úrovne) povoľuje reakciu obvodu na riadiace vstupy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r>
              <a:rPr lang="sk-SK" b="1" dirty="0" smtClean="0"/>
              <a:t>Rozdelenie preklápacích obvodov podľa aktívnych súčiastok: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tranzistorové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pomocou hradiel </a:t>
            </a:r>
          </a:p>
          <a:p>
            <a:endParaRPr lang="sk-SK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4414514"/>
            <a:ext cx="4248473" cy="244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kipik.szm.com/tvorba/blikac_sc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6410" y="4005064"/>
            <a:ext cx="3107999" cy="2852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mikrokontrolery-pic.cz/wp-content/uploads/jednobitova-polovicni-scitac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4176464" cy="2155595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179512" y="188640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Realizujte nasledovnú funkciu v </a:t>
            </a:r>
            <a:r>
              <a:rPr lang="sk-SK" b="1" dirty="0" err="1" smtClean="0"/>
              <a:t>Multisime</a:t>
            </a:r>
            <a:r>
              <a:rPr lang="sk-SK" b="1" dirty="0" smtClean="0"/>
              <a:t> (jednobitová sčítačka):</a:t>
            </a:r>
            <a:endParaRPr lang="sk-SK" b="1" dirty="0"/>
          </a:p>
        </p:txBody>
      </p:sp>
      <p:sp>
        <p:nvSpPr>
          <p:cNvPr id="6" name="Obdĺžnik 5"/>
          <p:cNvSpPr/>
          <p:nvPr/>
        </p:nvSpPr>
        <p:spPr>
          <a:xfrm>
            <a:off x="7020272" y="836712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NAND-7400N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645024"/>
            <a:ext cx="5112568" cy="294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323528" y="314096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Realizujte </a:t>
            </a:r>
            <a:r>
              <a:rPr lang="sk-SK" b="1" dirty="0" err="1" smtClean="0"/>
              <a:t>astabilný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 pomocou hradiel NAND a IO 7400: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5580112" y="3645024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stabilizovaný zdroj , IO MH7400, </a:t>
            </a:r>
          </a:p>
          <a:p>
            <a:r>
              <a:rPr lang="sk-SK" dirty="0" smtClean="0"/>
              <a:t>C – kondenzátor, 10nF; 100nF</a:t>
            </a:r>
          </a:p>
          <a:p>
            <a:r>
              <a:rPr lang="sk-SK" dirty="0" smtClean="0"/>
              <a:t>R – </a:t>
            </a:r>
            <a:r>
              <a:rPr lang="sk-SK" dirty="0" err="1" smtClean="0"/>
              <a:t>rezistor</a:t>
            </a:r>
            <a:r>
              <a:rPr lang="sk-SK" dirty="0" smtClean="0"/>
              <a:t> - 100 Ohm, 267 Ohm, 1490 Ohm, 1000 Ohm, 218 Ohm, 465 Ohm.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5724128" y="5157192"/>
            <a:ext cx="3419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Pomocou osciloskopu určite oscilačnú frekvenciu a porovnajte so vzťahom f=1/(3*R*C)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823" y="1624770"/>
            <a:ext cx="8540657" cy="230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1520" y="188640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Astabilný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 pomocou hradiel NAND</a:t>
            </a:r>
            <a:r>
              <a:rPr lang="sk-SK" b="1" dirty="0" smtClean="0"/>
              <a:t>:</a:t>
            </a:r>
          </a:p>
          <a:p>
            <a:endParaRPr lang="sk-SK" b="1" dirty="0" smtClean="0"/>
          </a:p>
          <a:p>
            <a:pPr>
              <a:buFont typeface="Arial" pitchFamily="34" charset="0"/>
              <a:buChar char="•"/>
            </a:pPr>
            <a:r>
              <a:rPr lang="sk-SK" b="1" dirty="0"/>
              <a:t> </a:t>
            </a:r>
            <a:r>
              <a:rPr lang="sk-SK" dirty="0" smtClean="0"/>
              <a:t>dva nestabilné stavy, žiaden stabilný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67544" y="4222829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Pomocou osciloskopu určite oscilačnú frekvenciu a porovnajte so vzťahom f=1/(3*R*C)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39552" y="4654877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stabilizovaný zdroj , IO MH7400,  C – kondenzátor, 10nF; 100nF</a:t>
            </a:r>
          </a:p>
          <a:p>
            <a:r>
              <a:rPr lang="sk-SK" dirty="0" smtClean="0"/>
              <a:t>R – </a:t>
            </a:r>
            <a:r>
              <a:rPr lang="sk-SK" dirty="0" err="1" smtClean="0"/>
              <a:t>rezistor</a:t>
            </a:r>
            <a:r>
              <a:rPr lang="sk-SK" dirty="0" smtClean="0"/>
              <a:t> - 100 Ohm, 267 Ohm, 1490 Ohm, 1000 Ohm, 218 Ohm, 465 Ohm.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http://kipik.szm.com/tvorba/blikac_sc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67157"/>
            <a:ext cx="5976664" cy="5486179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51520" y="18864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</a:t>
            </a:r>
            <a:r>
              <a:rPr lang="sk-SK" b="1" dirty="0" err="1" smtClean="0"/>
              <a:t>Astabilný</a:t>
            </a:r>
            <a:r>
              <a:rPr lang="sk-SK" b="1" dirty="0" smtClean="0"/>
              <a:t> preklápací obvod</a:t>
            </a:r>
            <a:endParaRPr lang="sk-S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75" y="2132857"/>
            <a:ext cx="3891401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208372"/>
            <a:ext cx="3995936" cy="381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179512" y="179348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Bistabilný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</a:t>
            </a:r>
            <a:r>
              <a:rPr lang="sk-SK" b="1" dirty="0" smtClean="0"/>
              <a:t>obvod</a:t>
            </a:r>
          </a:p>
          <a:p>
            <a:endParaRPr lang="sk-SK" b="1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smtClean="0"/>
              <a:t>2 stabilné stavy, žiaden nestabilný stav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19724"/>
            <a:ext cx="7056784" cy="35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6109"/>
            <a:ext cx="6876256" cy="316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0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V programe </a:t>
            </a:r>
            <a:r>
              <a:rPr lang="sk-SK" b="1" dirty="0" err="1" smtClean="0"/>
              <a:t>Multisim</a:t>
            </a:r>
            <a:r>
              <a:rPr lang="sk-SK" b="1" dirty="0" smtClean="0"/>
              <a:t> navrhni </a:t>
            </a:r>
            <a:r>
              <a:rPr lang="sk-SK" b="1" dirty="0" err="1" smtClean="0"/>
              <a:t>astabilný</a:t>
            </a:r>
            <a:r>
              <a:rPr lang="sk-SK" b="1" dirty="0" smtClean="0"/>
              <a:t>  preklápací obvod a over funkčnosť</a:t>
            </a:r>
            <a:endParaRPr lang="sk-SK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10734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2A.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V programe </a:t>
            </a:r>
            <a:r>
              <a:rPr lang="sk-SK" b="1" dirty="0" err="1" smtClean="0">
                <a:solidFill>
                  <a:srgbClr val="FF0000"/>
                </a:solidFill>
              </a:rPr>
              <a:t>Multisim</a:t>
            </a:r>
            <a:r>
              <a:rPr lang="sk-SK" b="1" dirty="0" smtClean="0">
                <a:solidFill>
                  <a:srgbClr val="FF0000"/>
                </a:solidFill>
              </a:rPr>
              <a:t> určite parametre výstupného impulzu (MKO), over prakticky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</a:p>
          <a:p>
            <a:endParaRPr lang="sk-SK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1 stabilný stav,  1 nestabilný stav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323528" y="5374957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Výsledok overte  výpočtom,  osciloskopom v </a:t>
            </a:r>
            <a:r>
              <a:rPr lang="sk-SK" b="1" dirty="0" err="1" smtClean="0"/>
              <a:t>Multisime</a:t>
            </a:r>
            <a:r>
              <a:rPr lang="sk-SK" b="1" dirty="0" smtClean="0"/>
              <a:t> a pomocou  digitálneho osciloskopu.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13224"/>
            <a:ext cx="8657406" cy="32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323528" y="500388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Šírka výstupného impulzu sa vyráta podľa vzťahu: T=1,1*R*C 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65050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1073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2B.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V programe </a:t>
            </a:r>
            <a:r>
              <a:rPr lang="sk-SK" b="1" dirty="0" err="1" smtClean="0">
                <a:solidFill>
                  <a:srgbClr val="FF0000"/>
                </a:solidFill>
              </a:rPr>
              <a:t>Multisim</a:t>
            </a:r>
            <a:r>
              <a:rPr lang="sk-SK" b="1" dirty="0" smtClean="0">
                <a:solidFill>
                  <a:srgbClr val="FF0000"/>
                </a:solidFill>
              </a:rPr>
              <a:t> určite parametre výstupného impulzu (MKO), over prakticky: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323528" y="5374957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Výsledok overte  výpočtom,  osciloskopom v </a:t>
            </a:r>
            <a:r>
              <a:rPr lang="sk-SK" b="1" dirty="0" err="1" smtClean="0"/>
              <a:t>Multisime</a:t>
            </a:r>
            <a:r>
              <a:rPr lang="sk-SK" b="1" dirty="0" smtClean="0"/>
              <a:t> a pomocou  digitálneho osciloskopu.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23528" y="500388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Šírka výstupného impulzu sa vyráta podľa vzťahu: T=1,1*R*C 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458</Words>
  <Application>Microsoft Office PowerPoint</Application>
  <PresentationFormat>Prezentácia na obrazovke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93</cp:revision>
  <cp:lastPrinted>2013-12-09T23:49:04Z</cp:lastPrinted>
  <dcterms:created xsi:type="dcterms:W3CDTF">2013-11-28T16:50:52Z</dcterms:created>
  <dcterms:modified xsi:type="dcterms:W3CDTF">2015-04-22T16:05:27Z</dcterms:modified>
</cp:coreProperties>
</file>