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7D0A-2567-411E-8033-639D2825E71B}" type="datetimeFigureOut">
              <a:rPr lang="sk-SK" smtClean="0"/>
              <a:t>19.4.2015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794D-350E-408E-855B-FEA4C4548A84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ata\juraj\skola_original\1_rocnik\2014\pilovani.mp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ata\juraj\skola_original\1_rocnik\2014\DVD%20SOUCH.cz%202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39552" y="332656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Pilovanie</a:t>
            </a:r>
          </a:p>
          <a:p>
            <a:r>
              <a:rPr lang="sk-SK" dirty="0"/>
              <a:t>Pilovanie je jedným z najstarších spôsobov ručného obrábania , v súčasnosti sa</a:t>
            </a:r>
          </a:p>
          <a:p>
            <a:r>
              <a:rPr lang="sk-SK" dirty="0"/>
              <a:t>uplatňuje najmä v nástrojárstve , pri ručnej úprave obrábanej súčiastky , pri</a:t>
            </a:r>
          </a:p>
          <a:p>
            <a:r>
              <a:rPr lang="sk-SK" dirty="0"/>
              <a:t>dokončovacích prácach atď.</a:t>
            </a:r>
          </a:p>
          <a:p>
            <a:endParaRPr lang="sk-SK" dirty="0" smtClean="0"/>
          </a:p>
          <a:p>
            <a:r>
              <a:rPr lang="sk-SK" dirty="0" smtClean="0"/>
              <a:t>Pilovanie </a:t>
            </a:r>
            <a:r>
              <a:rPr lang="sk-SK" dirty="0"/>
              <a:t>je odrezávanie drobných triesok veľkým počtom </a:t>
            </a:r>
            <a:r>
              <a:rPr lang="sk-SK" dirty="0" smtClean="0"/>
              <a:t>zubov umiestnených </a:t>
            </a:r>
            <a:r>
              <a:rPr lang="sk-SK" dirty="0"/>
              <a:t>na činnej časti pilníkov . Pilníky sa vyrábajú kovaním </a:t>
            </a:r>
            <a:r>
              <a:rPr lang="sk-SK" dirty="0" smtClean="0"/>
              <a:t>alebo valcovaním </a:t>
            </a:r>
            <a:r>
              <a:rPr lang="sk-SK" dirty="0"/>
              <a:t>za tepla z nástrojovej uhlíkovej ocele . Na pracovnej časti pilníka sa </a:t>
            </a:r>
            <a:r>
              <a:rPr lang="sk-SK" dirty="0" smtClean="0"/>
              <a:t>za studena </a:t>
            </a:r>
            <a:r>
              <a:rPr lang="sk-SK" dirty="0"/>
              <a:t>vysekajú alebo vyfrézujú zuby , potom sa pilník zakalí a jeho stopka </a:t>
            </a:r>
            <a:r>
              <a:rPr lang="sk-SK" dirty="0" smtClean="0"/>
              <a:t>sa popustí </a:t>
            </a:r>
            <a:r>
              <a:rPr lang="sk-SK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0968"/>
            <a:ext cx="8121153" cy="228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ovan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1484784"/>
            <a:ext cx="4286250" cy="3429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251520" y="18864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Pilovanie - video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95536" y="404664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Pilníky s jednoduchým sekom majú zuby sklonené pod uhlom 70° . Používajú sa na</a:t>
            </a:r>
          </a:p>
          <a:p>
            <a:r>
              <a:rPr lang="sk-SK" dirty="0"/>
              <a:t>pilovanie mäkkých kovov ( hliník , olovo , ... ) , lebo sa nezanášajú tak pilinami ako</a:t>
            </a:r>
          </a:p>
          <a:p>
            <a:r>
              <a:rPr lang="sk-SK" dirty="0"/>
              <a:t>pilníky s krížovým sekom 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29432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95536" y="293771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Pilníky s krížovým sekom majú základný ( vrchný ) sek pod uhlom 70° rozdelený</a:t>
            </a:r>
          </a:p>
          <a:p>
            <a:r>
              <a:rPr lang="sk-SK" dirty="0"/>
              <a:t>pomocným ( spodným ) sekom pod uhlom 55° , tieto pilníky sa používajú na oceľ ,</a:t>
            </a:r>
          </a:p>
          <a:p>
            <a:r>
              <a:rPr lang="sk-SK" dirty="0"/>
              <a:t>mosadz a liatinu 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05064"/>
            <a:ext cx="346838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23528" y="332656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Osobitným druhom pilníkov sú rašple . Sú určené na opracovanie dreva , rohoviny ,</a:t>
            </a:r>
          </a:p>
          <a:p>
            <a:r>
              <a:rPr lang="sk-SK" dirty="0"/>
              <a:t>plastov a iných mäkkých materiálov . Majú špeciálny </a:t>
            </a:r>
            <a:r>
              <a:rPr lang="sk-SK" dirty="0" err="1"/>
              <a:t>rašpľový</a:t>
            </a:r>
            <a:r>
              <a:rPr lang="sk-SK" dirty="0"/>
              <a:t> sek vytvorený</a:t>
            </a:r>
          </a:p>
          <a:p>
            <a:r>
              <a:rPr lang="sk-SK" dirty="0"/>
              <a:t>špeciálnym trojhranným sekáčom 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215457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23528" y="2708920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Podľa akosti a vyhotovenia rozdeľujeme pilníky na presné a obyčajné . </a:t>
            </a:r>
            <a:endParaRPr lang="sk-SK" dirty="0" smtClean="0"/>
          </a:p>
          <a:p>
            <a:r>
              <a:rPr lang="sk-SK" b="1" dirty="0" smtClean="0"/>
              <a:t>Presné</a:t>
            </a:r>
            <a:endParaRPr lang="sk-SK" b="1" dirty="0"/>
          </a:p>
          <a:p>
            <a:r>
              <a:rPr lang="sk-SK" dirty="0"/>
              <a:t>pilníky sa od obyčajných líšia lepšou akosťou materiálu a majú presnejší tvar a sek .</a:t>
            </a:r>
          </a:p>
          <a:p>
            <a:r>
              <a:rPr lang="sk-SK" dirty="0"/>
              <a:t>Používajú sa v náraďovniach a v jemnej mechanike. </a:t>
            </a:r>
            <a:endParaRPr lang="sk-SK" dirty="0" smtClean="0"/>
          </a:p>
          <a:p>
            <a:endParaRPr lang="sk-SK" dirty="0"/>
          </a:p>
          <a:p>
            <a:r>
              <a:rPr lang="sk-SK" b="1" dirty="0" smtClean="0"/>
              <a:t>Obyčajné </a:t>
            </a:r>
          </a:p>
          <a:p>
            <a:r>
              <a:rPr lang="sk-SK" dirty="0" smtClean="0"/>
              <a:t>pilníky </a:t>
            </a:r>
            <a:r>
              <a:rPr lang="sk-SK" dirty="0"/>
              <a:t>sa </a:t>
            </a:r>
            <a:r>
              <a:rPr lang="sk-SK" dirty="0" smtClean="0"/>
              <a:t>používajú </a:t>
            </a:r>
            <a:r>
              <a:rPr lang="pl-PL" dirty="0" smtClean="0"/>
              <a:t>v </a:t>
            </a:r>
            <a:r>
              <a:rPr lang="pl-PL" dirty="0"/>
              <a:t>dielňach na hrubé práce .</a:t>
            </a:r>
          </a:p>
          <a:p>
            <a:r>
              <a:rPr lang="pl-PL" dirty="0"/>
              <a:t>Podľa tvaru ich rozdeľujeme na :</a:t>
            </a:r>
            <a:endParaRPr lang="sk-SK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941168"/>
            <a:ext cx="6109902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332656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Pilovanie rovinných plôch</a:t>
            </a:r>
          </a:p>
          <a:p>
            <a:r>
              <a:rPr lang="sk-SK" dirty="0"/>
              <a:t>Pri </a:t>
            </a:r>
            <a:r>
              <a:rPr lang="sk-SK" dirty="0" err="1"/>
              <a:t>hrubovaní</a:t>
            </a:r>
            <a:r>
              <a:rPr lang="sk-SK" dirty="0"/>
              <a:t> sa obyčajne piluje naprieč , to znamená buď kolmo alebo šikmo na</a:t>
            </a:r>
          </a:p>
          <a:p>
            <a:r>
              <a:rPr lang="sk-SK" dirty="0"/>
              <a:t>dlhšiu hranu obrobku .Pri zmene pohybu je dobre vidieť , kde pilník zaberá , pričom</a:t>
            </a:r>
          </a:p>
          <a:p>
            <a:r>
              <a:rPr lang="sk-SK" dirty="0"/>
              <a:t>sú dobre viditeľné aj nerovnosti . Pilník sa musí viesť v jednej rovine , inak bude</a:t>
            </a:r>
          </a:p>
          <a:p>
            <a:r>
              <a:rPr lang="sk-SK" dirty="0"/>
              <a:t>pilovaná plocha zaoblená .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23528" y="198884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Pri hladení rovinných plôch sa obyčajne piluje rovnobežne s dlhšou časťou obrobku 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b="11904"/>
          <a:stretch>
            <a:fillRect/>
          </a:stretch>
        </p:blipFill>
        <p:spPr bwMode="auto">
          <a:xfrm>
            <a:off x="539552" y="2852936"/>
            <a:ext cx="79248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260648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Pilovanie plôch zvierajúcich uhol</a:t>
            </a:r>
          </a:p>
          <a:p>
            <a:r>
              <a:rPr lang="sk-SK" dirty="0"/>
              <a:t>Pri pilovaní rovinnej plochy pod určitým uhlom so zreteľom na inú už</a:t>
            </a:r>
          </a:p>
          <a:p>
            <a:r>
              <a:rPr lang="sk-SK" dirty="0"/>
              <a:t>obrobenú plochu sa postupuje rovnako ako pri pilovaní samostatnej rovinnej plochy .</a:t>
            </a:r>
          </a:p>
          <a:p>
            <a:r>
              <a:rPr lang="sk-SK" dirty="0"/>
              <a:t>Pritom sa meria nielen jej </a:t>
            </a:r>
            <a:r>
              <a:rPr lang="sk-SK" dirty="0" err="1"/>
              <a:t>rovinnosť</a:t>
            </a:r>
            <a:r>
              <a:rPr lang="sk-SK" dirty="0"/>
              <a:t> , ale aj uhol ,ktorý zviera s príslušnou</a:t>
            </a:r>
          </a:p>
          <a:p>
            <a:r>
              <a:rPr lang="sk-SK" dirty="0"/>
              <a:t>východiskovou rovinou . So zvyšujúcou sa presnosťou tohto uhla piluje sa stále</a:t>
            </a:r>
          </a:p>
          <a:p>
            <a:r>
              <a:rPr lang="sk-SK" dirty="0"/>
              <a:t>opatrnejšie a starostlivejšie sa meria 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3365163" cy="435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23528" y="26064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Pilovanie vypuklých zaoblených plôch</a:t>
            </a:r>
          </a:p>
          <a:p>
            <a:r>
              <a:rPr lang="sk-SK" dirty="0"/>
              <a:t>Je zložitejšie ako pilovanie rovinných plôch , pretože vyžaduje zložitejšie</a:t>
            </a:r>
          </a:p>
          <a:p>
            <a:r>
              <a:rPr lang="sk-SK" dirty="0"/>
              <a:t>pohyby . Pred pilovaním sa odrežú alebo </a:t>
            </a:r>
            <a:r>
              <a:rPr lang="sk-SK" dirty="0" err="1"/>
              <a:t>odpilujú</a:t>
            </a:r>
            <a:r>
              <a:rPr lang="sk-SK" dirty="0"/>
              <a:t> rohy . Potom sa tvar piluje na</a:t>
            </a:r>
          </a:p>
          <a:p>
            <a:r>
              <a:rPr lang="sk-SK" dirty="0"/>
              <a:t>hrubo priečnymi zdvihmi plochého pilníka podľa </a:t>
            </a:r>
            <a:r>
              <a:rPr lang="sk-SK" dirty="0" err="1"/>
              <a:t>orysovania</a:t>
            </a:r>
            <a:r>
              <a:rPr lang="sk-SK" dirty="0"/>
              <a:t> a nakoniec sa dokončuje</a:t>
            </a:r>
          </a:p>
          <a:p>
            <a:r>
              <a:rPr lang="sk-SK" dirty="0"/>
              <a:t>hladením kývavými pozdĺžnymi zdvihmi 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53183"/>
            <a:ext cx="825817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23528" y="332656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Pilovanie vydutých zaoblených plôch</a:t>
            </a:r>
          </a:p>
          <a:p>
            <a:r>
              <a:rPr lang="sk-SK" dirty="0"/>
              <a:t>Na túto prácu sa používajú pilníky s polkruhovým prierezom , a to</a:t>
            </a:r>
          </a:p>
          <a:p>
            <a:r>
              <a:rPr lang="sk-SK" dirty="0"/>
              <a:t>s kruhovitosťou menšou ako je kruhovitosť pilovanej plochy . Pilníkom pohybujeme</a:t>
            </a:r>
          </a:p>
          <a:p>
            <a:r>
              <a:rPr lang="sk-SK" dirty="0"/>
              <a:t>priamočiarymi zdvihmi vedenými v jednej rovine a súčasne ním pootáčame okolo</a:t>
            </a:r>
          </a:p>
          <a:p>
            <a:r>
              <a:rPr lang="sk-SK" dirty="0"/>
              <a:t>jeho pozdĺžnej osi . Pri pilovaní vydutých plôch s väčším polomerom zaoblenia sa</a:t>
            </a:r>
          </a:p>
          <a:p>
            <a:r>
              <a:rPr lang="sk-SK" dirty="0"/>
              <a:t>ešte priraďuje posuv do strany , ktorý obrábanej ploche dáva väčšiu rovnomernosť .</a:t>
            </a:r>
          </a:p>
          <a:p>
            <a:r>
              <a:rPr lang="sk-SK" dirty="0"/>
              <a:t>Tento posuv však nesmie byť veľmi veľký , pretože môže spôsobiť ryhy na pilovanej</a:t>
            </a:r>
          </a:p>
          <a:p>
            <a:r>
              <a:rPr lang="sk-SK" dirty="0"/>
              <a:t>ploche 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492896"/>
            <a:ext cx="3384376" cy="418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40934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67544" y="260648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Vyrážací</a:t>
            </a:r>
            <a:r>
              <a:rPr lang="sk-SK" b="1" dirty="0" smtClean="0"/>
              <a:t> klin</a:t>
            </a:r>
            <a:endParaRPr lang="sk-SK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DVD SOUCH.cz 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31640" y="2276872"/>
            <a:ext cx="3048000" cy="2286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251520" y="26064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Pilovanie - video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2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492</Words>
  <Application>Microsoft Office PowerPoint</Application>
  <PresentationFormat>Prezentácia na obrazovke (4:3)</PresentationFormat>
  <Paragraphs>51</Paragraphs>
  <Slides>10</Slides>
  <Notes>0</Notes>
  <HiddenSlides>0</HiddenSlides>
  <MMClips>2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14</cp:revision>
  <dcterms:created xsi:type="dcterms:W3CDTF">2015-04-19T10:38:13Z</dcterms:created>
  <dcterms:modified xsi:type="dcterms:W3CDTF">2015-04-19T12:27:46Z</dcterms:modified>
</cp:coreProperties>
</file>