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1" r:id="rId3"/>
    <p:sldId id="305" r:id="rId4"/>
    <p:sldId id="303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2BBA8-BF10-477B-A4B3-C8FFB266B0A1}" type="datetimeFigureOut">
              <a:rPr lang="sk-SK" smtClean="0"/>
              <a:pPr/>
              <a:t>26.4.2015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18864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Krútená dvojlinka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395536" y="657270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Praktické </a:t>
            </a:r>
            <a:r>
              <a:rPr lang="sk-SK" b="1" dirty="0" smtClean="0"/>
              <a:t>prevedenie</a:t>
            </a:r>
            <a:endParaRPr lang="sk-SK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Kábel pre prevedenie počítač – zásuvka – </a:t>
            </a:r>
            <a:r>
              <a:rPr lang="sk-SK" b="1" dirty="0" err="1"/>
              <a:t>PATCH</a:t>
            </a:r>
            <a:r>
              <a:rPr lang="sk-SK" dirty="0"/>
              <a:t> kábel:</a:t>
            </a:r>
            <a:endParaRPr lang="sk-SK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b="1" dirty="0"/>
              <a:t>Pomalšia</a:t>
            </a:r>
            <a:r>
              <a:rPr lang="sk-SK" dirty="0"/>
              <a:t> </a:t>
            </a:r>
            <a:r>
              <a:rPr lang="sk-SK" dirty="0" err="1"/>
              <a:t>varianta</a:t>
            </a:r>
            <a:r>
              <a:rPr lang="sk-SK" dirty="0"/>
              <a:t> (</a:t>
            </a:r>
            <a:r>
              <a:rPr lang="sk-SK" dirty="0" err="1"/>
              <a:t>100MB</a:t>
            </a:r>
            <a:r>
              <a:rPr lang="sk-SK" dirty="0"/>
              <a:t>/s) - 4 páry vodičov (8 vodičov), pre rýchlosť </a:t>
            </a:r>
            <a:r>
              <a:rPr lang="sk-SK" dirty="0" err="1"/>
              <a:t>100MB</a:t>
            </a:r>
            <a:r>
              <a:rPr lang="sk-SK" dirty="0"/>
              <a:t>/s sa využívajú iba 2 páry, ostatné 2 páry sú nevyužité</a:t>
            </a:r>
            <a:endParaRPr lang="sk-SK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b="1" dirty="0"/>
              <a:t>Rýchlejšia</a:t>
            </a:r>
            <a:r>
              <a:rPr lang="sk-SK" dirty="0"/>
              <a:t> </a:t>
            </a:r>
            <a:r>
              <a:rPr lang="sk-SK" dirty="0" err="1"/>
              <a:t>varianta</a:t>
            </a:r>
            <a:r>
              <a:rPr lang="sk-SK" dirty="0"/>
              <a:t> (</a:t>
            </a:r>
            <a:r>
              <a:rPr lang="sk-SK" dirty="0" err="1"/>
              <a:t>1000MB</a:t>
            </a:r>
            <a:r>
              <a:rPr lang="sk-SK" dirty="0"/>
              <a:t>/s) – treba použiť všetky 4 </a:t>
            </a:r>
            <a:r>
              <a:rPr lang="sk-SK" dirty="0" smtClean="0"/>
              <a:t>páry</a:t>
            </a:r>
          </a:p>
        </p:txBody>
      </p:sp>
      <p:sp>
        <p:nvSpPr>
          <p:cNvPr id="3" name="Obdĺžnik 2"/>
          <p:cNvSpPr/>
          <p:nvPr/>
        </p:nvSpPr>
        <p:spPr>
          <a:xfrm>
            <a:off x="5872367" y="2276872"/>
            <a:ext cx="31204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Priame zapojenie (prepojovacie káble počítač – zásuvka, zásuvka – </a:t>
            </a:r>
            <a:r>
              <a:rPr lang="sk-SK" b="1" dirty="0" err="1"/>
              <a:t>switch</a:t>
            </a:r>
            <a:r>
              <a:rPr lang="sk-SK" b="1" dirty="0"/>
              <a:t>, počítač - </a:t>
            </a:r>
            <a:r>
              <a:rPr lang="sk-SK" b="1" dirty="0" err="1"/>
              <a:t>switch</a:t>
            </a:r>
            <a:r>
              <a:rPr lang="sk-SK" b="1" dirty="0"/>
              <a:t>)</a:t>
            </a:r>
            <a:endParaRPr lang="sk-SK" dirty="0"/>
          </a:p>
        </p:txBody>
      </p:sp>
      <p:pic>
        <p:nvPicPr>
          <p:cNvPr id="2050" name="Picture 2" descr="Obr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5530214" cy="345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822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18864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Krútená dvojlinka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395536" y="764704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 smtClean="0"/>
              <a:t>Kábel pre prevedenie PC – PC, krížové zapojenie – </a:t>
            </a:r>
            <a:r>
              <a:rPr lang="sk-SK" b="1" dirty="0" err="1" smtClean="0"/>
              <a:t>CROSS</a:t>
            </a:r>
            <a:r>
              <a:rPr lang="sk-SK" dirty="0" smtClean="0"/>
              <a:t> kábel</a:t>
            </a:r>
            <a:endParaRPr lang="sk-SK" sz="2400" dirty="0"/>
          </a:p>
        </p:txBody>
      </p:sp>
      <p:sp>
        <p:nvSpPr>
          <p:cNvPr id="4" name="Obdĺžnik 3"/>
          <p:cNvSpPr/>
          <p:nvPr/>
        </p:nvSpPr>
        <p:spPr>
          <a:xfrm>
            <a:off x="592590" y="1196752"/>
            <a:ext cx="7939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b="1" dirty="0"/>
              <a:t>Zapojenie kríženého kábla (počítač - počítač), nie je potrebný </a:t>
            </a:r>
            <a:r>
              <a:rPr lang="sk-SK" b="1" dirty="0" err="1"/>
              <a:t>switch</a:t>
            </a:r>
            <a:r>
              <a:rPr lang="sk-SK" b="1" dirty="0"/>
              <a:t>, niekedy aj na prepojovanie </a:t>
            </a:r>
            <a:r>
              <a:rPr lang="sk-SK" b="1" dirty="0" err="1"/>
              <a:t>switchov</a:t>
            </a:r>
            <a:endParaRPr lang="sk-SK" dirty="0"/>
          </a:p>
        </p:txBody>
      </p:sp>
      <p:pic>
        <p:nvPicPr>
          <p:cNvPr id="1026" name="Picture 2" descr="Obr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2204864"/>
            <a:ext cx="6221491" cy="3888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90359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h-peters.com/recht%20en%20kruis%20kabel%20utp_bestanden/utp_kabel_aanslu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7920880" cy="6187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solarix.cz/db/products.nsf/v/813E50F6A7F7454BC125788400298C50/$file/__tproduct_ss03_o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63126"/>
            <a:ext cx="6768752" cy="4494874"/>
          </a:xfrm>
          <a:prstGeom prst="rect">
            <a:avLst/>
          </a:prstGeom>
          <a:noFill/>
        </p:spPr>
      </p:pic>
      <p:pic>
        <p:nvPicPr>
          <p:cNvPr id="32770" name="Picture 2" descr="http://www.qcomp.sk/imgcache/548/big/at5027100854_b.jpg"/>
          <p:cNvPicPr>
            <a:picLocks noChangeAspect="1" noChangeArrowheads="1"/>
          </p:cNvPicPr>
          <p:nvPr/>
        </p:nvPicPr>
        <p:blipFill>
          <a:blip r:embed="rId3" cstate="print"/>
          <a:srcRect t="24136" b="23809"/>
          <a:stretch>
            <a:fillRect/>
          </a:stretch>
        </p:blipFill>
        <p:spPr bwMode="auto">
          <a:xfrm>
            <a:off x="2843808" y="0"/>
            <a:ext cx="5671577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101</Words>
  <Application>Microsoft Office PowerPoint</Application>
  <PresentationFormat>Prezentácia na obrazovke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Snímka 1</vt:lpstr>
      <vt:lpstr>Snímka 2</vt:lpstr>
      <vt:lpstr>Snímka 3</vt:lpstr>
      <vt:lpstr>Snímka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69</cp:revision>
  <dcterms:created xsi:type="dcterms:W3CDTF">2014-09-25T16:29:53Z</dcterms:created>
  <dcterms:modified xsi:type="dcterms:W3CDTF">2015-04-26T17:10:53Z</dcterms:modified>
</cp:coreProperties>
</file>