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EE80F-1F9F-40E9-9DAA-D6859004BC00}" type="datetimeFigureOut">
              <a:rPr lang="sk-SK" smtClean="0"/>
              <a:pPr/>
              <a:t>6.4.2017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9235-FBA2-412E-B393-0E009186ED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EE80F-1F9F-40E9-9DAA-D6859004BC00}" type="datetimeFigureOut">
              <a:rPr lang="sk-SK" smtClean="0"/>
              <a:pPr/>
              <a:t>6.4.2017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9235-FBA2-412E-B393-0E009186ED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EE80F-1F9F-40E9-9DAA-D6859004BC00}" type="datetimeFigureOut">
              <a:rPr lang="sk-SK" smtClean="0"/>
              <a:pPr/>
              <a:t>6.4.2017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9235-FBA2-412E-B393-0E009186ED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EE80F-1F9F-40E9-9DAA-D6859004BC00}" type="datetimeFigureOut">
              <a:rPr lang="sk-SK" smtClean="0"/>
              <a:pPr/>
              <a:t>6.4.2017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9235-FBA2-412E-B393-0E009186ED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EE80F-1F9F-40E9-9DAA-D6859004BC00}" type="datetimeFigureOut">
              <a:rPr lang="sk-SK" smtClean="0"/>
              <a:pPr/>
              <a:t>6.4.2017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9235-FBA2-412E-B393-0E009186ED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EE80F-1F9F-40E9-9DAA-D6859004BC00}" type="datetimeFigureOut">
              <a:rPr lang="sk-SK" smtClean="0"/>
              <a:pPr/>
              <a:t>6.4.2017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9235-FBA2-412E-B393-0E009186ED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EE80F-1F9F-40E9-9DAA-D6859004BC00}" type="datetimeFigureOut">
              <a:rPr lang="sk-SK" smtClean="0"/>
              <a:pPr/>
              <a:t>6.4.2017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9235-FBA2-412E-B393-0E009186ED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EE80F-1F9F-40E9-9DAA-D6859004BC00}" type="datetimeFigureOut">
              <a:rPr lang="sk-SK" smtClean="0"/>
              <a:pPr/>
              <a:t>6.4.2017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9235-FBA2-412E-B393-0E009186ED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EE80F-1F9F-40E9-9DAA-D6859004BC00}" type="datetimeFigureOut">
              <a:rPr lang="sk-SK" smtClean="0"/>
              <a:pPr/>
              <a:t>6.4.2017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9235-FBA2-412E-B393-0E009186ED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EE80F-1F9F-40E9-9DAA-D6859004BC00}" type="datetimeFigureOut">
              <a:rPr lang="sk-SK" smtClean="0"/>
              <a:pPr/>
              <a:t>6.4.2017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9235-FBA2-412E-B393-0E009186ED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EE80F-1F9F-40E9-9DAA-D6859004BC00}" type="datetimeFigureOut">
              <a:rPr lang="sk-SK" smtClean="0"/>
              <a:pPr/>
              <a:t>6.4.2017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E9235-FBA2-412E-B393-0E009186EDC2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EE80F-1F9F-40E9-9DAA-D6859004BC00}" type="datetimeFigureOut">
              <a:rPr lang="sk-SK" smtClean="0"/>
              <a:pPr/>
              <a:t>6.4.2017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E9235-FBA2-412E-B393-0E009186EDC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dvojstupnovy.ms12" TargetMode="External"/><Relationship Id="rId2" Type="http://schemas.openxmlformats.org/officeDocument/2006/relationships/hyperlink" Target="bipolarny_regulovany_merania.ms12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07504" y="11663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Opakovanie</a:t>
            </a:r>
            <a:endParaRPr lang="sk-SK" sz="2400" b="1" dirty="0"/>
          </a:p>
        </p:txBody>
      </p:sp>
      <p:sp>
        <p:nvSpPr>
          <p:cNvPr id="5" name="BlokTextu 4"/>
          <p:cNvSpPr txBox="1"/>
          <p:nvPr/>
        </p:nvSpPr>
        <p:spPr>
          <a:xfrm>
            <a:off x="107504" y="692696"/>
            <a:ext cx="89644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1. </a:t>
            </a:r>
            <a:r>
              <a:rPr lang="sk-SK" dirty="0" smtClean="0">
                <a:hlinkClick r:id="rId2"/>
              </a:rPr>
              <a:t>Popíšte jednostupňový zosilňovač</a:t>
            </a:r>
            <a:r>
              <a:rPr lang="sk-SK" dirty="0" smtClean="0"/>
              <a:t>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2. </a:t>
            </a:r>
            <a:r>
              <a:rPr lang="sk-SK" dirty="0" smtClean="0">
                <a:hlinkClick r:id="rId3" action="ppaction://hlinkfile"/>
              </a:rPr>
              <a:t>Určite zosilnenie dvojstupňového zosilňovača</a:t>
            </a:r>
            <a:r>
              <a:rPr lang="sk-SK" dirty="0" smtClean="0"/>
              <a:t> </a:t>
            </a:r>
          </a:p>
          <a:p>
            <a:endParaRPr lang="sk-SK" dirty="0" smtClean="0"/>
          </a:p>
          <a:p>
            <a:r>
              <a:rPr lang="sk-SK" dirty="0" smtClean="0"/>
              <a:t>3. Rozdelenie zosilňovačov (podľa frekvencie, šírky prenášaného pásma, podľa aktívnej súčiastky, podľa stupňov, podľa použitia,  podľa zapojenia, podľa spätnej väzby, budiaceho </a:t>
            </a:r>
            <a:r>
              <a:rPr lang="sk-SK" dirty="0" err="1" smtClean="0"/>
              <a:t>sig</a:t>
            </a:r>
            <a:r>
              <a:rPr lang="sk-SK" dirty="0" smtClean="0"/>
              <a:t>.)</a:t>
            </a:r>
          </a:p>
          <a:p>
            <a:endParaRPr lang="sk-SK" dirty="0" smtClean="0"/>
          </a:p>
          <a:p>
            <a:r>
              <a:rPr lang="sk-SK" dirty="0" smtClean="0"/>
              <a:t>4. Ako skontrolujem správnu funkčnosť tranzistora NPN - BC337, ako skontrolujem funkčnosť kondenzátora</a:t>
            </a:r>
          </a:p>
          <a:p>
            <a:endParaRPr lang="sk-SK" dirty="0" smtClean="0"/>
          </a:p>
          <a:p>
            <a:r>
              <a:rPr lang="sk-SK" dirty="0" smtClean="0"/>
              <a:t>5. Ako vypočítam zosilnenie, parametre striedavého signálu</a:t>
            </a:r>
          </a:p>
          <a:p>
            <a:endParaRPr lang="sk-SK" dirty="0" smtClean="0"/>
          </a:p>
          <a:p>
            <a:r>
              <a:rPr lang="sk-SK" dirty="0" smtClean="0"/>
              <a:t>6. Čo je pracovný bod, zaťažovacia priamka tranzistora</a:t>
            </a:r>
          </a:p>
          <a:p>
            <a:endParaRPr lang="sk-SK" dirty="0"/>
          </a:p>
          <a:p>
            <a:r>
              <a:rPr lang="sk-SK" dirty="0" smtClean="0"/>
              <a:t>7. Zapojenia zosilňovačov</a:t>
            </a:r>
            <a:endParaRPr lang="sk-SK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 l="5732" t="11545"/>
          <a:stretch>
            <a:fillRect/>
          </a:stretch>
        </p:blipFill>
        <p:spPr bwMode="auto">
          <a:xfrm>
            <a:off x="5580112" y="260648"/>
            <a:ext cx="3384376" cy="2412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Obr. 6 - Schéma zapojení zesilovače s TDA8560Q"/>
          <p:cNvPicPr>
            <a:picLocks noChangeAspect="1" noChangeArrowheads="1"/>
          </p:cNvPicPr>
          <p:nvPr/>
        </p:nvPicPr>
        <p:blipFill>
          <a:blip r:embed="rId2" cstate="print"/>
          <a:srcRect l="1262" t="2381" r="898" b="1190"/>
          <a:stretch>
            <a:fillRect/>
          </a:stretch>
        </p:blipFill>
        <p:spPr bwMode="auto">
          <a:xfrm>
            <a:off x="489769" y="783201"/>
            <a:ext cx="8114679" cy="6030175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0" y="1073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 smtClean="0"/>
              <a:t>Popíš nasledovné zapojenie</a:t>
            </a:r>
            <a:endParaRPr lang="sk-SK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547205"/>
            <a:ext cx="6912768" cy="4194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4788024" y="469121"/>
            <a:ext cx="4139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6000" b="1" dirty="0" smtClean="0"/>
              <a:t>LM386</a:t>
            </a:r>
            <a:endParaRPr lang="sk-SK" sz="60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5413185"/>
            <a:ext cx="1259582" cy="1444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BlokTextu 7"/>
          <p:cNvSpPr txBox="1"/>
          <p:nvPr/>
        </p:nvSpPr>
        <p:spPr>
          <a:xfrm>
            <a:off x="107504" y="87015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Cieľ: Návrh DPS </a:t>
            </a:r>
            <a:r>
              <a:rPr lang="sk-SK" sz="2400" b="1" dirty="0" err="1" smtClean="0"/>
              <a:t>nfz</a:t>
            </a:r>
            <a:r>
              <a:rPr lang="sk-SK" sz="2400" b="1" dirty="0" smtClean="0"/>
              <a:t> s LM386 v programe </a:t>
            </a:r>
            <a:r>
              <a:rPr lang="sk-SK" sz="2400" b="1" dirty="0" err="1" smtClean="0"/>
              <a:t>Sprint</a:t>
            </a:r>
            <a:r>
              <a:rPr lang="sk-SK" sz="2400" b="1" dirty="0" smtClean="0"/>
              <a:t> - </a:t>
            </a:r>
            <a:r>
              <a:rPr lang="sk-SK" sz="2400" b="1" dirty="0" err="1" smtClean="0"/>
              <a:t>Layoute</a:t>
            </a:r>
            <a:endParaRPr lang="sk-SK" sz="2400" b="1" dirty="0"/>
          </a:p>
        </p:txBody>
      </p:sp>
      <p:sp>
        <p:nvSpPr>
          <p:cNvPr id="4" name="BlokTextu 3"/>
          <p:cNvSpPr txBox="1"/>
          <p:nvPr/>
        </p:nvSpPr>
        <p:spPr>
          <a:xfrm>
            <a:off x="107504" y="605587"/>
            <a:ext cx="89644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dirty="0" smtClean="0"/>
              <a:t> malé rozmery, </a:t>
            </a:r>
          </a:p>
          <a:p>
            <a:pPr algn="just"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b="1" dirty="0" smtClean="0"/>
              <a:t>dostatočný výkon 1W </a:t>
            </a:r>
            <a:r>
              <a:rPr lang="sk-SK" b="1" dirty="0"/>
              <a:t>/ </a:t>
            </a:r>
            <a:r>
              <a:rPr lang="sk-SK" b="1" dirty="0" smtClean="0"/>
              <a:t>8ohm </a:t>
            </a:r>
            <a:endParaRPr lang="sk-SK" b="1" dirty="0"/>
          </a:p>
          <a:p>
            <a:pPr algn="just">
              <a:buFont typeface="Arial" pitchFamily="34" charset="0"/>
              <a:buChar char="•"/>
            </a:pPr>
            <a:r>
              <a:rPr lang="sk-SK" dirty="0" smtClean="0"/>
              <a:t> veľký rozsah </a:t>
            </a:r>
            <a:r>
              <a:rPr lang="sk-SK" dirty="0"/>
              <a:t>napájacieho napätia </a:t>
            </a:r>
            <a:endParaRPr lang="sk-SK" dirty="0" smtClean="0"/>
          </a:p>
          <a:p>
            <a:pPr algn="just"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hodí sa do </a:t>
            </a:r>
            <a:r>
              <a:rPr lang="sk-SK" dirty="0"/>
              <a:t>rôznych prijímačov, zosilňovačov pre slúchadlá a pre rôzne iné aplikácie. </a:t>
            </a:r>
            <a:endParaRPr lang="sk-SK" dirty="0" smtClean="0"/>
          </a:p>
          <a:p>
            <a:pPr algn="just">
              <a:buFont typeface="Arial" pitchFamily="34" charset="0"/>
              <a:buChar char="•"/>
            </a:pPr>
            <a:r>
              <a:rPr lang="sk-SK" dirty="0"/>
              <a:t> m</a:t>
            </a:r>
            <a:r>
              <a:rPr lang="sk-SK" dirty="0" smtClean="0"/>
              <a:t>aximálne </a:t>
            </a:r>
            <a:r>
              <a:rPr lang="sk-SK" dirty="0"/>
              <a:t>napájacie napätie je 15 </a:t>
            </a:r>
            <a:r>
              <a:rPr lang="sk-SK" dirty="0" smtClean="0"/>
              <a:t>V </a:t>
            </a:r>
          </a:p>
          <a:p>
            <a:pPr algn="just">
              <a:buFont typeface="Arial" pitchFamily="34" charset="0"/>
              <a:buChar char="•"/>
            </a:pPr>
            <a:r>
              <a:rPr lang="sk-SK" dirty="0"/>
              <a:t> p</a:t>
            </a:r>
            <a:r>
              <a:rPr lang="sk-SK" dirty="0" smtClean="0"/>
              <a:t>ri </a:t>
            </a:r>
            <a:r>
              <a:rPr lang="sk-SK" dirty="0"/>
              <a:t>napájacom napätí nižšom ako 9 V je možno použiť </a:t>
            </a:r>
            <a:r>
              <a:rPr lang="sk-SK" dirty="0" smtClean="0"/>
              <a:t>výstupnú impedanciu </a:t>
            </a:r>
            <a:r>
              <a:rPr lang="sk-SK" dirty="0"/>
              <a:t>aj 4ohm, </a:t>
            </a:r>
            <a:endParaRPr lang="sk-SK" dirty="0" smtClean="0"/>
          </a:p>
          <a:p>
            <a:pPr algn="just"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inak </a:t>
            </a:r>
            <a:r>
              <a:rPr lang="sk-SK" dirty="0"/>
              <a:t>je však nutné používať záťaže </a:t>
            </a:r>
            <a:r>
              <a:rPr lang="sk-SK" dirty="0" smtClean="0"/>
              <a:t>8 ohm</a:t>
            </a:r>
            <a:r>
              <a:rPr lang="sk-SK" dirty="0"/>
              <a:t>, pretože by sa mohol prehriať integrovaný </a:t>
            </a:r>
            <a:r>
              <a:rPr lang="sk-SK" dirty="0" smtClean="0"/>
              <a:t>obvod</a:t>
            </a: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129</Words>
  <Application>Microsoft Office PowerPoint</Application>
  <PresentationFormat>Prezentácia na obrazovke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4" baseType="lpstr">
      <vt:lpstr>Motív Office</vt:lpstr>
      <vt:lpstr>Snímka 1</vt:lpstr>
      <vt:lpstr>Snímka 2</vt:lpstr>
      <vt:lpstr>Snímka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Juraj</dc:creator>
  <cp:lastModifiedBy>Juraj</cp:lastModifiedBy>
  <cp:revision>19</cp:revision>
  <dcterms:created xsi:type="dcterms:W3CDTF">2017-04-06T13:07:04Z</dcterms:created>
  <dcterms:modified xsi:type="dcterms:W3CDTF">2017-04-06T17:22:09Z</dcterms:modified>
</cp:coreProperties>
</file>