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4" r:id="rId3"/>
    <p:sldId id="277" r:id="rId4"/>
    <p:sldId id="283" r:id="rId5"/>
    <p:sldId id="307" r:id="rId6"/>
    <p:sldId id="319" r:id="rId7"/>
    <p:sldId id="318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296" r:id="rId19"/>
    <p:sldId id="297" r:id="rId20"/>
    <p:sldId id="298" r:id="rId21"/>
    <p:sldId id="299" r:id="rId22"/>
    <p:sldId id="301" r:id="rId23"/>
    <p:sldId id="302" r:id="rId24"/>
    <p:sldId id="303" r:id="rId25"/>
    <p:sldId id="304" r:id="rId26"/>
    <p:sldId id="305" r:id="rId27"/>
    <p:sldId id="306" r:id="rId28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ED3A-52A5-4AD5-9F06-B1B8EB169928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1.3.2015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www.google.sk/url?sa=i&amp;rct=j&amp;q=&amp;esrc=s&amp;frm=1&amp;source=images&amp;cd=&amp;cad=rja&amp;docid=u3ppRbho-s6RmM&amp;tbnid=9z2WBVxsKZkVzM:&amp;ved=0CAUQjRw&amp;url=http://www.3qservice.eu/hlavny-sklad2/02.-rezistory.html&amp;ei=8TsOUbLSBNHKsgbQx4GgCw&amp;bvm=bv.41867550,d.bGE&amp;psig=AFQjCNHd1U9YaESzX7GufnhY_jFZU5svHw&amp;ust=13599734947806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hyperlink" Target="http://www.google.sk/url?sa=i&amp;rct=j&amp;q=&amp;esrc=s&amp;frm=1&amp;source=images&amp;cd=&amp;cad=rja&amp;docid=3evWpX9qw_m23M&amp;tbnid=Hd7bJp9o11aPxM:&amp;ved=0CAUQjRw&amp;url=http://foow.org/cz/kc238a-nove-tranzistory-jednotlive-i1446327935.html&amp;ei=QjwOUfepL4KktAapjoH4Bw&amp;bvm=bv.41867550,d.bGE&amp;psig=AFQjCNE04sK2VVBFvgA-9uybZuzsV3og2Q&amp;ust=1359973805531475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://www.google.sk/url?sa=i&amp;rct=j&amp;q=&amp;esrc=s&amp;frm=1&amp;source=images&amp;cd=&amp;cad=rja&amp;docid=Ws49g6rWiitGsM&amp;tbnid=MuE-gP7aG_HoSM:&amp;ved=0CAUQjRw&amp;url=http://www.ledtech.sk/led-diody-3mm-supersvietive-s-plochou-hlavou/22-led-dioda-3mm-modra-flat-top-ploche-celo-100.html&amp;ei=Z0AOUbGCKMmVswa_roD4Dg&amp;bvm=bv.41867550,d.Yms&amp;psig=AFQjCNEpE-1OxHtHI8KMMEdZ3hEgKAnCCA&amp;ust=13599748568749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51520" y="33265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Cieľ:</a:t>
            </a:r>
          </a:p>
          <a:p>
            <a:r>
              <a:rPr lang="sk-SK" dirty="0" smtClean="0"/>
              <a:t>Osvojiť si techniku návrhu DPS</a:t>
            </a:r>
          </a:p>
          <a:p>
            <a:endParaRPr lang="sk-SK" b="1" dirty="0" smtClean="0"/>
          </a:p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Značky el. súčiastok</a:t>
            </a:r>
          </a:p>
          <a:p>
            <a:pPr marL="342900" indent="-342900">
              <a:buAutoNum type="arabicPeriod"/>
            </a:pPr>
            <a:r>
              <a:rPr lang="sk-SK" dirty="0" smtClean="0"/>
              <a:t>Základné elektrotechnické súčiastky – označenie, jednotky</a:t>
            </a:r>
          </a:p>
          <a:p>
            <a:pPr marL="342900" indent="-342900">
              <a:buAutoNum type="arabicPeriod"/>
            </a:pPr>
            <a:r>
              <a:rPr lang="sk-SK" dirty="0" smtClean="0"/>
              <a:t>Meranie napätia a prúdu</a:t>
            </a:r>
          </a:p>
          <a:p>
            <a:pPr marL="342900" indent="-342900">
              <a:buAutoNum type="arabicPeriod"/>
            </a:pPr>
            <a:r>
              <a:rPr lang="sk-SK" dirty="0" smtClean="0"/>
              <a:t>Transformátor, transformátorový pomer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Softwerové</a:t>
            </a:r>
            <a:r>
              <a:rPr lang="sk-SK" dirty="0" smtClean="0"/>
              <a:t> prostriedky pre návrh schémy, simuláciu a návrh DPS </a:t>
            </a:r>
          </a:p>
          <a:p>
            <a:pPr marL="342900" indent="-342900">
              <a:buAutoNum type="arabicPeriod"/>
            </a:pPr>
            <a:r>
              <a:rPr lang="sk-SK" dirty="0" smtClean="0"/>
              <a:t>Návrh DPS ručne - princíp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0625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008" y="188640"/>
            <a:ext cx="4029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488" y="188640"/>
            <a:ext cx="2846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827584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Fotografická vrstva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148064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Vrstva pre vŕtanie otvorov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7967"/>
            <a:ext cx="3168352" cy="63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33010"/>
            <a:ext cx="3528392" cy="628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83568" y="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mriežka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572000" y="353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súbor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62930"/>
            <a:ext cx="2846651" cy="60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81" y="620689"/>
            <a:ext cx="2925819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971600" y="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editácie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148064" y="353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doska</a:t>
            </a:r>
            <a:endParaRPr lang="sk-SK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960440" cy="625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499992" y="3326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funkcií</a:t>
            </a:r>
            <a:endParaRPr lang="sk-SK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0" y="1066738"/>
            <a:ext cx="9038774" cy="48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2008" y="17934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Základná pracovná plocha s panelom súčiastok, vlastností a parametrov</a:t>
            </a:r>
            <a:endParaRPr lang="sk-SK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755"/>
          <a:stretch>
            <a:fillRect/>
          </a:stretch>
        </p:blipFill>
        <p:spPr bwMode="auto">
          <a:xfrm>
            <a:off x="0" y="548680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0" y="44624"/>
            <a:ext cx="261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Menu hlavných nastavení</a:t>
            </a:r>
            <a:endParaRPr lang="sk-SK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601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99592" y="107340"/>
            <a:ext cx="165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Menu fototlače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2768" cy="589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43608" y="107340"/>
            <a:ext cx="306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Menu pre registráciu software</a:t>
            </a:r>
            <a:endParaRPr lang="sk-SK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om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26466" cy="396044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lektronic.szm.com/hladacskrytehoelektrickehovedeni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21" y="1052736"/>
            <a:ext cx="7951241" cy="468052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9552" y="260648"/>
            <a:ext cx="84969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000" b="1" dirty="0" smtClean="0"/>
              <a:t>Technológie výroby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Dva základné typy: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1. metóda - </a:t>
            </a:r>
            <a:r>
              <a:rPr lang="sk-SK" dirty="0" smtClean="0"/>
              <a:t> nanášanie (tlačenie) vodivých spojov na izolačnú vrstvu.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2. metóda -</a:t>
            </a:r>
            <a:r>
              <a:rPr lang="sk-SK" dirty="0" smtClean="0"/>
              <a:t> odstraňovanie časti súvislej vrstvy tenkej medenej fólie naparenej na izolačnom podklade.</a:t>
            </a:r>
            <a:endParaRPr lang="sk-SK" sz="10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441272" y="2276872"/>
            <a:ext cx="535486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Strihanie DPS na potrebný rozmer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Opracovanie hrán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Chemické, alebo mechanické čistenie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Odmastenie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Prenesenie letovacích bodov jamkovaním z návrhu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Kreslenie obrazca návrhu na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Leptanie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Odstránenie obrazca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Vyvŕtanie otvorov pre súčiastky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Spájkovanie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spodnej vrstvy DPS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/>
            <a:r>
              <a:rPr lang="sk-SK" b="1" dirty="0" smtClean="0"/>
              <a:t>Dodržanie bezpečnosti práce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>
              <a:buAutoNum type="arabicPeriod"/>
            </a:pPr>
            <a:endParaRPr lang="sk-SK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776864" cy="511256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ablox.net/clanky/blopt/bztranz/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44774"/>
            <a:ext cx="6552728" cy="569659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etelektro.com/Pictures/Blikace_a_optika/stmievac_lampicky/schema_zapoje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5392" cy="338437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lektronic.szm.com/gon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838242" cy="403244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andatron.sk/elektronika2/rizenissmot_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52374"/>
            <a:ext cx="8712967" cy="405835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andatron.cz/elektronika2/drawdio_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1792" cy="401421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ctron.wz.cz/electro/images/ne555_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0920" cy="456794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hrudim.info/tuning/osvetleni/led_strobo2/ledstrobo_schema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237077" cy="446449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lokTextu 4"/>
          <p:cNvSpPr txBox="1">
            <a:spLocks noChangeArrowheads="1"/>
          </p:cNvSpPr>
          <p:nvPr/>
        </p:nvSpPr>
        <p:spPr bwMode="auto">
          <a:xfrm>
            <a:off x="179512" y="260350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 a navrhnite plošný </a:t>
            </a:r>
            <a:r>
              <a:rPr lang="sk-SK" b="1" dirty="0"/>
              <a:t>spoj </a:t>
            </a:r>
            <a:r>
              <a:rPr lang="sk-SK" b="1" dirty="0" smtClean="0"/>
              <a:t> v </a:t>
            </a:r>
            <a:r>
              <a:rPr lang="sk-SK" b="1" dirty="0" err="1" smtClean="0"/>
              <a:t>Layoute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14339" name="AutoShape 4" descr="http://www.puntoflotante.net/BC337-NPN-TRANSISTOR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229225"/>
            <a:ext cx="24114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292600"/>
            <a:ext cx="45354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6237288"/>
            <a:ext cx="41957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img147.imageshack.us/img147/8310/kc238adrs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582" t="3876" r="8273" b="14241"/>
          <a:stretch>
            <a:fillRect/>
          </a:stretch>
        </p:blipFill>
        <p:spPr bwMode="auto">
          <a:xfrm>
            <a:off x="6443663" y="836613"/>
            <a:ext cx="25558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http://www.3qservice.eu/inshop/catalogue/products/pictures/mfp0207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0363" y="765175"/>
            <a:ext cx="1219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http://www.ledtech.sk/22-11399-thickbox/led-dioda-3mm-modra-flat-top-ploche-celo-1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30363" t="16573" r="23135" b="17545"/>
          <a:stretch>
            <a:fillRect/>
          </a:stretch>
        </p:blipFill>
        <p:spPr bwMode="auto">
          <a:xfrm>
            <a:off x="4859338" y="4016375"/>
            <a:ext cx="2006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57250"/>
            <a:ext cx="53641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168352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4608512" cy="26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4"/>
          <p:cNvSpPr txBox="1">
            <a:spLocks noChangeArrowheads="1"/>
          </p:cNvSpPr>
          <p:nvPr/>
        </p:nvSpPr>
        <p:spPr bwMode="auto">
          <a:xfrm>
            <a:off x="179512" y="260350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 a navrhnite plošný </a:t>
            </a:r>
            <a:r>
              <a:rPr lang="sk-SK" b="1" dirty="0"/>
              <a:t>spoj </a:t>
            </a:r>
            <a:r>
              <a:rPr lang="sk-SK" b="1" dirty="0" smtClean="0"/>
              <a:t> v </a:t>
            </a:r>
            <a:r>
              <a:rPr lang="sk-SK" b="1" dirty="0" err="1" smtClean="0"/>
              <a:t>Layoute</a:t>
            </a:r>
            <a:r>
              <a:rPr lang="sk-SK" b="1" dirty="0" smtClean="0"/>
              <a:t>: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8058"/>
            <a:ext cx="8748464" cy="46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Návrh DPS pomocou </a:t>
            </a:r>
            <a:r>
              <a:rPr lang="sk-SK" b="1" dirty="0" err="1" smtClean="0"/>
              <a:t>Sprint-Layout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620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Pracovná plocha </a:t>
            </a:r>
            <a:r>
              <a:rPr lang="sk-SK" dirty="0" err="1" smtClean="0"/>
              <a:t>Sprint-Layoutu</a:t>
            </a:r>
            <a:endParaRPr lang="sk-SK" dirty="0"/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2483768" y="764704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4355976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Horné menu </a:t>
            </a:r>
            <a:endParaRPr lang="sk-SK" dirty="0"/>
          </a:p>
        </p:txBody>
      </p:sp>
      <p:cxnSp>
        <p:nvCxnSpPr>
          <p:cNvPr id="15" name="Rovná spojovacia šípka 14"/>
          <p:cNvCxnSpPr/>
          <p:nvPr/>
        </p:nvCxnSpPr>
        <p:spPr>
          <a:xfrm flipH="1">
            <a:off x="3995936" y="692696"/>
            <a:ext cx="22322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6372200" y="548680"/>
            <a:ext cx="153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Lišta nástrojov</a:t>
            </a:r>
            <a:endParaRPr lang="sk-SK" dirty="0"/>
          </a:p>
        </p:txBody>
      </p:sp>
      <p:cxnSp>
        <p:nvCxnSpPr>
          <p:cNvPr id="18" name="Rovná spojovacia šípka 17"/>
          <p:cNvCxnSpPr/>
          <p:nvPr/>
        </p:nvCxnSpPr>
        <p:spPr>
          <a:xfrm flipH="1" flipV="1">
            <a:off x="683568" y="2492896"/>
            <a:ext cx="324036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2843808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Bočné menu</a:t>
            </a:r>
            <a:endParaRPr lang="sk-SK" dirty="0"/>
          </a:p>
        </p:txBody>
      </p:sp>
      <p:cxnSp>
        <p:nvCxnSpPr>
          <p:cNvPr id="21" name="Rovná spojovacia šípka 20"/>
          <p:cNvCxnSpPr/>
          <p:nvPr/>
        </p:nvCxnSpPr>
        <p:spPr>
          <a:xfrm flipV="1">
            <a:off x="6084168" y="3068960"/>
            <a:ext cx="1224136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4499992" y="5877272"/>
            <a:ext cx="164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vlastností</a:t>
            </a:r>
            <a:endParaRPr lang="sk-SK" dirty="0"/>
          </a:p>
        </p:txBody>
      </p:sp>
      <p:cxnSp>
        <p:nvCxnSpPr>
          <p:cNvPr id="24" name="Rovná spojovacia šípka 23"/>
          <p:cNvCxnSpPr/>
          <p:nvPr/>
        </p:nvCxnSpPr>
        <p:spPr>
          <a:xfrm flipV="1">
            <a:off x="6876256" y="2780928"/>
            <a:ext cx="1656184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6948264" y="5877272"/>
            <a:ext cx="16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súčiastok</a:t>
            </a:r>
            <a:endParaRPr lang="sk-SK" dirty="0"/>
          </a:p>
        </p:txBody>
      </p:sp>
      <p:cxnSp>
        <p:nvCxnSpPr>
          <p:cNvPr id="27" name="Rovná spojovacia šípka 26"/>
          <p:cNvCxnSpPr/>
          <p:nvPr/>
        </p:nvCxnSpPr>
        <p:spPr>
          <a:xfrm flipH="1" flipV="1">
            <a:off x="1403648" y="566124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1547941" y="5877272"/>
            <a:ext cx="13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vrstiev</a:t>
            </a:r>
            <a:endParaRPr lang="sk-SK" dirty="0"/>
          </a:p>
        </p:txBody>
      </p:sp>
      <p:cxnSp>
        <p:nvCxnSpPr>
          <p:cNvPr id="31" name="Rovná spojovacia šípka 30"/>
          <p:cNvCxnSpPr/>
          <p:nvPr/>
        </p:nvCxnSpPr>
        <p:spPr>
          <a:xfrm flipH="1" flipV="1">
            <a:off x="467544" y="573325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0" y="5877272"/>
            <a:ext cx="15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súradníc</a:t>
            </a:r>
            <a:endParaRPr lang="sk-SK" dirty="0"/>
          </a:p>
        </p:txBody>
      </p:sp>
      <p:cxnSp>
        <p:nvCxnSpPr>
          <p:cNvPr id="34" name="Rovná spojovacia šípka 33"/>
          <p:cNvCxnSpPr/>
          <p:nvPr/>
        </p:nvCxnSpPr>
        <p:spPr>
          <a:xfrm flipH="1" flipV="1">
            <a:off x="395536" y="4365104"/>
            <a:ext cx="129614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/>
          <p:cNvSpPr txBox="1"/>
          <p:nvPr/>
        </p:nvSpPr>
        <p:spPr>
          <a:xfrm>
            <a:off x="1619672" y="6381328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parametrov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487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Návrh DPS pomocou </a:t>
            </a:r>
            <a:r>
              <a:rPr lang="sk-SK" b="1" dirty="0" err="1" smtClean="0"/>
              <a:t>Sprint-Layout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937" y="3861048"/>
            <a:ext cx="20859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89040"/>
            <a:ext cx="3629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5733256"/>
            <a:ext cx="1317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Menu </a:t>
            </a:r>
          </a:p>
          <a:p>
            <a:r>
              <a:rPr lang="sk-SK" dirty="0" smtClean="0"/>
              <a:t>špeciálnych </a:t>
            </a:r>
          </a:p>
          <a:p>
            <a:r>
              <a:rPr lang="sk-SK" dirty="0" smtClean="0"/>
              <a:t>tvarov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7668344" y="566124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Menu pre textové polia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932040" y="1073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</a:t>
            </a:r>
            <a:endParaRPr lang="sk-SK" b="1" dirty="0"/>
          </a:p>
        </p:txBody>
      </p:sp>
      <p:cxnSp>
        <p:nvCxnSpPr>
          <p:cNvPr id="11" name="Rovná spojovacia šípka 10"/>
          <p:cNvCxnSpPr>
            <a:stCxn id="9" idx="1"/>
          </p:cNvCxnSpPr>
          <p:nvPr/>
        </p:nvCxnSpPr>
        <p:spPr>
          <a:xfrm flipH="1">
            <a:off x="539552" y="292006"/>
            <a:ext cx="4392488" cy="97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64496" cy="643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004048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 - </a:t>
            </a:r>
            <a:r>
              <a:rPr lang="sk-SK" b="1" dirty="0" err="1" smtClean="0"/>
              <a:t>Zone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971" y="404665"/>
            <a:ext cx="2097125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600400" cy="246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3600400" cy="21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76" y="404664"/>
            <a:ext cx="31839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419872" y="321297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</a:t>
            </a:r>
          </a:p>
          <a:p>
            <a:r>
              <a:rPr lang="sk-SK" dirty="0" err="1" smtClean="0"/>
              <a:t>Connections</a:t>
            </a:r>
            <a:endParaRPr lang="sk-SK" dirty="0" smtClean="0"/>
          </a:p>
          <a:p>
            <a:r>
              <a:rPr lang="sk-SK" dirty="0" err="1" smtClean="0"/>
              <a:t>Autorute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679194"/>
            <a:ext cx="4464496" cy="404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79193"/>
            <a:ext cx="4032448" cy="403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55440"/>
            <a:ext cx="8568952" cy="11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72008" y="107340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 - Meradlo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788024" y="1166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 - Test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51520" y="6309320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Panel nástrojov</a:t>
            </a:r>
            <a:endParaRPr lang="sk-SK" b="1" dirty="0"/>
          </a:p>
        </p:txBody>
      </p:sp>
      <p:cxnSp>
        <p:nvCxnSpPr>
          <p:cNvPr id="11" name="Rovná spojovacia šípka 10"/>
          <p:cNvCxnSpPr>
            <a:stCxn id="9" idx="3"/>
          </p:cNvCxnSpPr>
          <p:nvPr/>
        </p:nvCxnSpPr>
        <p:spPr>
          <a:xfrm flipV="1">
            <a:off x="1916399" y="5661248"/>
            <a:ext cx="1575481" cy="83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255</Words>
  <Application>Microsoft Office PowerPoint</Application>
  <PresentationFormat>Prezentácia na obrazovke (4:3)</PresentationFormat>
  <Paragraphs>75</Paragraphs>
  <Slides>27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okay</cp:lastModifiedBy>
  <cp:revision>96</cp:revision>
  <dcterms:created xsi:type="dcterms:W3CDTF">2013-02-01T18:44:01Z</dcterms:created>
  <dcterms:modified xsi:type="dcterms:W3CDTF">2015-03-01T13:37:28Z</dcterms:modified>
</cp:coreProperties>
</file>