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AC3A9E8D-8732-4FA3-820C-364945AD08FC}" type="datetimeFigureOut">
              <a:rPr lang="sk-SK" smtClean="0"/>
              <a:pPr/>
              <a:t>1.3.2015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C8A541F6-6948-49A0-92DE-EFCBA594927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9286DAE7-A90F-42E0-8686-D0F3E2F90998}" type="datetimeFigureOut">
              <a:rPr lang="sk-SK" smtClean="0"/>
              <a:pPr/>
              <a:t>1.3.2015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32350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8182" y="4589225"/>
            <a:ext cx="5505450" cy="4347686"/>
          </a:xfrm>
          <a:prstGeom prst="rect">
            <a:avLst/>
          </a:prstGeom>
        </p:spPr>
        <p:txBody>
          <a:bodyPr vert="horz" lIns="94531" tIns="47265" rIns="94531" bIns="47265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0667ED3A-52A5-4AD5-9F06-B1B8EB16992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99981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96071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412004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9812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4114800"/>
            <a:ext cx="8229600" cy="19812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23B60-3615-44F6-A67F-C3CAB257E8B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Tm="211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0828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8219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1.3.2015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6214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1.3.2015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7541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1.3.2015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0990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1.3.2015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08060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1.3.2015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7097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1.3.2015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10714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7EEE4-DB7C-48A3-8613-DC1D10A59442}" type="datetimeFigureOut">
              <a:rPr lang="sk-SK" smtClean="0"/>
              <a:pPr/>
              <a:t>1.3.2015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7416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pPr eaLnBrk="1" hangingPunct="1"/>
            <a:r>
              <a:rPr lang="sk-SK" smtClean="0"/>
              <a:t>Nové pojmy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27150"/>
            <a:ext cx="8229600" cy="252095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800" u="sng" dirty="0" smtClean="0">
                <a:solidFill>
                  <a:srgbClr val="009900"/>
                </a:solidFill>
              </a:rPr>
              <a:t>Konštrukčná trieda</a:t>
            </a:r>
            <a:r>
              <a:rPr lang="sk-SK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I. II. III. IV.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800" u="sng" dirty="0" smtClean="0">
                <a:solidFill>
                  <a:srgbClr val="FF6600"/>
                </a:solidFill>
              </a:rPr>
              <a:t>Modul</a:t>
            </a:r>
            <a:r>
              <a:rPr lang="sk-SK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5 mm, 2,5 mm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800" u="sng" dirty="0" smtClean="0">
                <a:solidFill>
                  <a:srgbClr val="FF0066"/>
                </a:solidFill>
              </a:rPr>
              <a:t>Raster</a:t>
            </a:r>
            <a:r>
              <a:rPr lang="sk-SK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I. konštrukčná trieda má 5 mm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800" u="sng" dirty="0" smtClean="0">
                <a:solidFill>
                  <a:srgbClr val="9933FF"/>
                </a:solidFill>
              </a:rPr>
              <a:t>Spájkovacie plôšky</a:t>
            </a:r>
            <a:r>
              <a:rPr lang="sk-SK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v I. konštrukčnej triede môžu mať minimálnu vzdialenosť modul (5 mm). Medzi plôškami nesmie prechádzať vodič.</a:t>
            </a:r>
          </a:p>
        </p:txBody>
      </p:sp>
      <p:pic>
        <p:nvPicPr>
          <p:cNvPr id="3076" name="Picture 7" descr="ukazkaps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6963" y="3857625"/>
            <a:ext cx="6570662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400" smtClean="0"/>
              <a:t>8.krok:</a:t>
            </a:r>
            <a:r>
              <a:rPr lang="sk-SK" sz="3200" smtClean="0"/>
              <a:t> </a:t>
            </a:r>
            <a:r>
              <a:rPr lang="sk-SK" sz="2400" smtClean="0"/>
              <a:t>označíme rozmery plošného spoja a zrkadlovo ho prevrátime, nakreslíme spojovací obrazec.</a:t>
            </a:r>
          </a:p>
        </p:txBody>
      </p:sp>
      <p:pic>
        <p:nvPicPr>
          <p:cNvPr id="12291" name="Picture 9" descr="plosakzdrojtopabottom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1916113"/>
            <a:ext cx="8064500" cy="2960687"/>
          </a:xfrm>
          <a:noFill/>
        </p:spPr>
      </p:pic>
      <p:sp>
        <p:nvSpPr>
          <p:cNvPr id="3072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445125"/>
            <a:ext cx="8229600" cy="650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z="2000" b="1" smtClean="0"/>
              <a:t>Návrh BOTTOM nám slúži na prekopírovanie stredov plošiek na platňu plošného spoja a nakreslenie krycou farbou.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9.krok</a:t>
            </a:r>
            <a:r>
              <a:rPr lang="sk-SK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sk-SK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k-SK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 výrobu plošného spoja </a:t>
            </a:r>
            <a:r>
              <a:rPr lang="sk-SK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fotocestou</a:t>
            </a:r>
            <a:r>
              <a:rPr lang="sk-SK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nakreslíme </a:t>
            </a:r>
            <a:r>
              <a:rPr lang="sk-SK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BOTTOM</a:t>
            </a:r>
            <a:r>
              <a:rPr lang="sk-SK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do výslednej podoby</a:t>
            </a:r>
          </a:p>
        </p:txBody>
      </p:sp>
      <p:pic>
        <p:nvPicPr>
          <p:cNvPr id="13315" name="Picture 5" descr="bottomzdroj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1700213"/>
            <a:ext cx="6048375" cy="420211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44538"/>
          </a:xfrm>
        </p:spPr>
        <p:txBody>
          <a:bodyPr/>
          <a:lstStyle/>
          <a:p>
            <a:pPr eaLnBrk="1" hangingPunct="1"/>
            <a:r>
              <a:rPr lang="sk-SK" sz="4000" smtClean="0"/>
              <a:t>Úloha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1150937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k-SK" sz="2800" b="1" dirty="0" smtClean="0">
                <a:solidFill>
                  <a:srgbClr val="C00000"/>
                </a:solidFill>
              </a:rPr>
              <a:t>Navrhnite plošný spoj stabilizovaného zdroja.</a:t>
            </a:r>
            <a:r>
              <a:rPr lang="sk-SK" sz="2400" b="1" dirty="0" smtClean="0">
                <a:solidFill>
                  <a:srgbClr val="C00000"/>
                </a:solidFill>
              </a:rPr>
              <a:t>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k-SK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Na kreslenie uzlov</a:t>
            </a:r>
            <a:r>
              <a:rPr lang="sk-SK" sz="2800" dirty="0" smtClean="0"/>
              <a:t> </a:t>
            </a:r>
            <a:r>
              <a:rPr lang="sk-SK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používame</a:t>
            </a:r>
            <a:r>
              <a:rPr lang="sk-SK" sz="2800" dirty="0" smtClean="0"/>
              <a:t> </a:t>
            </a:r>
            <a:r>
              <a:rPr lang="sk-SK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farebné ceruzky.</a:t>
            </a:r>
          </a:p>
        </p:txBody>
      </p:sp>
      <p:pic>
        <p:nvPicPr>
          <p:cNvPr id="4100" name="Picture 7" descr="raster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3429000"/>
            <a:ext cx="450532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schémastabili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113" y="2636838"/>
            <a:ext cx="4835525" cy="187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9" descr="suciastky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625" y="4581525"/>
            <a:ext cx="23622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k-SK" sz="2800" smtClean="0">
                <a:solidFill>
                  <a:srgbClr val="FF6600"/>
                </a:solidFill>
              </a:rPr>
              <a:t>	</a:t>
            </a:r>
            <a:r>
              <a:rPr lang="sk-SK" sz="2800" smtClean="0"/>
              <a:t>Postup:</a:t>
            </a:r>
            <a:r>
              <a:rPr lang="sk-SK" sz="4000" smtClean="0"/>
              <a:t> </a:t>
            </a:r>
            <a:r>
              <a:rPr lang="sk-SK" sz="2400" smtClean="0"/>
              <a:t>1.krok - </a:t>
            </a:r>
            <a:r>
              <a:rPr lang="sk-SK" sz="2000" smtClean="0"/>
              <a:t>farebne vyznačíme prvý uzol –</a:t>
            </a:r>
            <a:br>
              <a:rPr lang="sk-SK" sz="2000" smtClean="0"/>
            </a:br>
            <a:r>
              <a:rPr lang="sk-SK" sz="2000" smtClean="0"/>
              <a:t>potom  uložíme súčiastky uzla na raster a nakreslíme spojenia plošiek.</a:t>
            </a:r>
            <a:endParaRPr lang="sk-SK" sz="4000" smtClean="0"/>
          </a:p>
        </p:txBody>
      </p:sp>
      <p:pic>
        <p:nvPicPr>
          <p:cNvPr id="5123" name="Picture 8" descr="1zd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773238"/>
            <a:ext cx="820737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vál 1"/>
          <p:cNvSpPr/>
          <p:nvPr/>
        </p:nvSpPr>
        <p:spPr>
          <a:xfrm>
            <a:off x="8101013" y="620713"/>
            <a:ext cx="287337" cy="28733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229600" cy="1512888"/>
          </a:xfrm>
        </p:spPr>
        <p:txBody>
          <a:bodyPr/>
          <a:lstStyle/>
          <a:p>
            <a:pPr eaLnBrk="1" hangingPunct="1"/>
            <a:r>
              <a:rPr lang="sk-SK" sz="2400" smtClean="0"/>
              <a:t>2.krok:</a:t>
            </a:r>
            <a:r>
              <a:rPr lang="sk-SK" smtClean="0"/>
              <a:t> </a:t>
            </a:r>
            <a:r>
              <a:rPr lang="sk-SK" sz="2400" smtClean="0"/>
              <a:t>farebne vyznačíme druhý uzol –</a:t>
            </a:r>
            <a:br>
              <a:rPr lang="sk-SK" sz="2400" smtClean="0"/>
            </a:br>
            <a:r>
              <a:rPr lang="sk-SK" sz="2400" smtClean="0"/>
              <a:t>potom  uložíme súčiastky uzla na raster a nakreslíme spojenia plošiek.</a:t>
            </a:r>
          </a:p>
        </p:txBody>
      </p:sp>
      <p:pic>
        <p:nvPicPr>
          <p:cNvPr id="6147" name="Picture 5" descr="2zd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989138"/>
            <a:ext cx="8250238" cy="4510087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sp>
        <p:nvSpPr>
          <p:cNvPr id="5" name="Ovál 4"/>
          <p:cNvSpPr/>
          <p:nvPr/>
        </p:nvSpPr>
        <p:spPr>
          <a:xfrm>
            <a:off x="8101013" y="620713"/>
            <a:ext cx="287337" cy="287337"/>
          </a:xfrm>
          <a:prstGeom prst="ellipse">
            <a:avLst/>
          </a:prstGeom>
          <a:solidFill>
            <a:srgbClr val="C40C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4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4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4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34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608138"/>
          </a:xfrm>
        </p:spPr>
        <p:txBody>
          <a:bodyPr/>
          <a:lstStyle/>
          <a:p>
            <a:pPr eaLnBrk="1" hangingPunct="1"/>
            <a:r>
              <a:rPr lang="sk-SK" sz="2400" smtClean="0"/>
              <a:t>3.krok:</a:t>
            </a:r>
            <a:r>
              <a:rPr lang="sk-SK" sz="3200" smtClean="0"/>
              <a:t> </a:t>
            </a:r>
            <a:r>
              <a:rPr lang="sk-SK" sz="2400" smtClean="0"/>
              <a:t>farebne vyznačíme tretí uzol –</a:t>
            </a:r>
            <a:br>
              <a:rPr lang="sk-SK" sz="2400" smtClean="0"/>
            </a:br>
            <a:r>
              <a:rPr lang="sk-SK" sz="2400" smtClean="0"/>
              <a:t>potom  uložíme súčiastky uzla na raster a nakreslíme spojenia plošiek.</a:t>
            </a:r>
          </a:p>
        </p:txBody>
      </p:sp>
      <p:pic>
        <p:nvPicPr>
          <p:cNvPr id="7171" name="Picture 5" descr="3zd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989138"/>
            <a:ext cx="8143875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 4"/>
          <p:cNvSpPr/>
          <p:nvPr/>
        </p:nvSpPr>
        <p:spPr>
          <a:xfrm>
            <a:off x="8101013" y="620713"/>
            <a:ext cx="287337" cy="287337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2400" dirty="0" err="1" smtClean="0"/>
              <a:t>4.krok</a:t>
            </a:r>
            <a:r>
              <a:rPr lang="sk-SK" sz="2400" dirty="0" smtClean="0"/>
              <a:t>:</a:t>
            </a:r>
            <a:r>
              <a:rPr lang="sk-SK" sz="3200" dirty="0" smtClean="0"/>
              <a:t> </a:t>
            </a:r>
            <a:r>
              <a:rPr lang="sk-SK" sz="2400" dirty="0" smtClean="0"/>
              <a:t>farebne vyznačíme štvrtý uzol –</a:t>
            </a:r>
            <a:br>
              <a:rPr lang="sk-SK" sz="2400" dirty="0" smtClean="0"/>
            </a:br>
            <a:r>
              <a:rPr lang="sk-SK" sz="2400" dirty="0" smtClean="0"/>
              <a:t>potom  uložíme súčiastky uzla na raster a nakreslíme spojenia </a:t>
            </a:r>
            <a:r>
              <a:rPr lang="sk-SK" sz="2400" dirty="0" err="1" smtClean="0"/>
              <a:t>plošiek</a:t>
            </a:r>
            <a:r>
              <a:rPr lang="sk-SK" sz="2400" dirty="0" smtClean="0"/>
              <a:t>.</a:t>
            </a:r>
          </a:p>
        </p:txBody>
      </p:sp>
      <p:pic>
        <p:nvPicPr>
          <p:cNvPr id="8195" name="Picture 4" descr="4zd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773238"/>
            <a:ext cx="81788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 4"/>
          <p:cNvSpPr/>
          <p:nvPr/>
        </p:nvSpPr>
        <p:spPr>
          <a:xfrm>
            <a:off x="8172450" y="476250"/>
            <a:ext cx="287338" cy="28892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4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4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4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1679575"/>
          </a:xfrm>
        </p:spPr>
        <p:txBody>
          <a:bodyPr/>
          <a:lstStyle/>
          <a:p>
            <a:pPr eaLnBrk="1" hangingPunct="1"/>
            <a:r>
              <a:rPr lang="sk-SK" sz="2400" smtClean="0"/>
              <a:t>5.krok:</a:t>
            </a:r>
            <a:r>
              <a:rPr lang="sk-SK" sz="3200" smtClean="0"/>
              <a:t> </a:t>
            </a:r>
            <a:r>
              <a:rPr lang="sk-SK" sz="2400" smtClean="0"/>
              <a:t>farebne vyznačíme piaty uzol –</a:t>
            </a:r>
            <a:br>
              <a:rPr lang="sk-SK" sz="2400" smtClean="0"/>
            </a:br>
            <a:r>
              <a:rPr lang="sk-SK" sz="2400" smtClean="0"/>
              <a:t>a nakreslíme spojenia plošiek.</a:t>
            </a:r>
          </a:p>
        </p:txBody>
      </p:sp>
      <p:pic>
        <p:nvPicPr>
          <p:cNvPr id="9219" name="Picture 4" descr="5zd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995488"/>
            <a:ext cx="820737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 4"/>
          <p:cNvSpPr/>
          <p:nvPr/>
        </p:nvSpPr>
        <p:spPr>
          <a:xfrm>
            <a:off x="8101013" y="620713"/>
            <a:ext cx="287337" cy="287337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25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5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5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535113"/>
          </a:xfrm>
        </p:spPr>
        <p:txBody>
          <a:bodyPr/>
          <a:lstStyle/>
          <a:p>
            <a:pPr eaLnBrk="1" hangingPunct="1"/>
            <a:r>
              <a:rPr lang="sk-SK" sz="2400" smtClean="0"/>
              <a:t>6.krok:</a:t>
            </a:r>
            <a:r>
              <a:rPr lang="sk-SK" sz="3200" smtClean="0"/>
              <a:t> </a:t>
            </a:r>
            <a:r>
              <a:rPr lang="sk-SK" sz="2400" smtClean="0"/>
              <a:t>farebne vyznačíme šiesty uzol –</a:t>
            </a:r>
            <a:br>
              <a:rPr lang="sk-SK" sz="2400" smtClean="0"/>
            </a:br>
            <a:r>
              <a:rPr lang="sk-SK" sz="2400" smtClean="0"/>
              <a:t>potom  uložíme plôšku XC3 na raster a nakreslíme spojenia plošiek.</a:t>
            </a:r>
          </a:p>
        </p:txBody>
      </p:sp>
      <p:pic>
        <p:nvPicPr>
          <p:cNvPr id="10243" name="Picture 5" descr="6zd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955800"/>
            <a:ext cx="8215312" cy="448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 4"/>
          <p:cNvSpPr/>
          <p:nvPr/>
        </p:nvSpPr>
        <p:spPr>
          <a:xfrm>
            <a:off x="8101013" y="620713"/>
            <a:ext cx="287337" cy="28733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6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56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56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535113"/>
          </a:xfrm>
        </p:spPr>
        <p:txBody>
          <a:bodyPr/>
          <a:lstStyle/>
          <a:p>
            <a:pPr eaLnBrk="1" hangingPunct="1"/>
            <a:r>
              <a:rPr lang="sk-SK" sz="2400" smtClean="0"/>
              <a:t>7.krok:</a:t>
            </a:r>
            <a:r>
              <a:rPr lang="sk-SK" sz="3200" smtClean="0"/>
              <a:t> </a:t>
            </a:r>
            <a:r>
              <a:rPr lang="sk-SK" sz="2400" smtClean="0"/>
              <a:t>farebne vyznačíme siedmy uzol –</a:t>
            </a:r>
            <a:br>
              <a:rPr lang="sk-SK" sz="2400" smtClean="0"/>
            </a:br>
            <a:r>
              <a:rPr lang="sk-SK" sz="2400" smtClean="0"/>
              <a:t> uložíme plôšku XC2 na raster a nakreslíme spojenia plošiek.</a:t>
            </a:r>
          </a:p>
        </p:txBody>
      </p:sp>
      <p:pic>
        <p:nvPicPr>
          <p:cNvPr id="11267" name="Picture 5" descr="7zd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989138"/>
            <a:ext cx="8143875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ál 5"/>
          <p:cNvSpPr/>
          <p:nvPr/>
        </p:nvSpPr>
        <p:spPr>
          <a:xfrm>
            <a:off x="8101013" y="620713"/>
            <a:ext cx="287337" cy="287337"/>
          </a:xfrm>
          <a:prstGeom prst="ellipse">
            <a:avLst/>
          </a:prstGeom>
          <a:solidFill>
            <a:srgbClr val="4A76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6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6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76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1|4.5|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6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6"/>
</p:tagLst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152</Words>
  <Application>Microsoft Office PowerPoint</Application>
  <PresentationFormat>Prezentácia na obrazovke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Motív Office</vt:lpstr>
      <vt:lpstr>Nové pojmy</vt:lpstr>
      <vt:lpstr>Úloha</vt:lpstr>
      <vt:lpstr> Postup: 1.krok - farebne vyznačíme prvý uzol – potom  uložíme súčiastky uzla na raster a nakreslíme spojenia plošiek.</vt:lpstr>
      <vt:lpstr>2.krok: farebne vyznačíme druhý uzol – potom  uložíme súčiastky uzla na raster a nakreslíme spojenia plošiek.</vt:lpstr>
      <vt:lpstr>3.krok: farebne vyznačíme tretí uzol – potom  uložíme súčiastky uzla na raster a nakreslíme spojenia plošiek.</vt:lpstr>
      <vt:lpstr>4.krok: farebne vyznačíme štvrtý uzol – potom  uložíme súčiastky uzla na raster a nakreslíme spojenia plošiek.</vt:lpstr>
      <vt:lpstr>5.krok: farebne vyznačíme piaty uzol – a nakreslíme spojenia plošiek.</vt:lpstr>
      <vt:lpstr>6.krok: farebne vyznačíme šiesty uzol – potom  uložíme plôšku XC3 na raster a nakreslíme spojenia plošiek.</vt:lpstr>
      <vt:lpstr>7.krok: farebne vyznačíme siedmy uzol –  uložíme plôšku XC2 na raster a nakreslíme spojenia plošiek.</vt:lpstr>
      <vt:lpstr>8.krok: označíme rozmery plošného spoja a zrkadlovo ho prevrátime, nakreslíme spojovací obrazec.</vt:lpstr>
      <vt:lpstr>9.krok: Pre výrobu plošného spoja fotocestou nakreslíme BOTTOM do výslednej podoby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96</cp:revision>
  <dcterms:created xsi:type="dcterms:W3CDTF">2013-02-01T18:44:01Z</dcterms:created>
  <dcterms:modified xsi:type="dcterms:W3CDTF">2015-03-01T13:36:46Z</dcterms:modified>
</cp:coreProperties>
</file>