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8"/>
  </p:notesMasterIdLst>
  <p:sldIdLst>
    <p:sldId id="287" r:id="rId2"/>
    <p:sldId id="288" r:id="rId3"/>
    <p:sldId id="289" r:id="rId4"/>
    <p:sldId id="290" r:id="rId5"/>
    <p:sldId id="291" r:id="rId6"/>
    <p:sldId id="292" r:id="rId7"/>
  </p:sldIdLst>
  <p:sldSz cx="9906000" cy="6858000" type="A4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218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Kliknite sem a upravte štýly predlohy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Tretia úroveň</a:t>
            </a:r>
          </a:p>
          <a:p>
            <a:pPr lvl="3"/>
            <a:r>
              <a:rPr lang="cs-CZ" noProof="0" smtClean="0"/>
              <a:t>Štvrtá úroveň</a:t>
            </a:r>
          </a:p>
          <a:p>
            <a:pPr lvl="4"/>
            <a:r>
              <a:rPr lang="cs-CZ" noProof="0" smtClean="0"/>
              <a:t>Piata úroveň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C356A1D0-64CF-4FB2-BA35-860CFDA631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82514-9504-4AFE-BF2B-1AD2D497AE7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1D6434-AD72-403E-8C7D-A9682BB44353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780337" y="274647"/>
            <a:ext cx="2414588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36578" y="274647"/>
            <a:ext cx="7078663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05655-FBCC-456A-8FCC-F13FB20497E2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59AB41-E405-4BA7-80EC-E581B9C0EEF3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06" y="440690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B37E7-0C4E-489D-ADFD-52B38C92AF54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55AA5-575A-4C7D-945E-B07DD5092CB2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77D10-BDB5-4319-A875-1E9D256DE8A0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24D819-39C4-4DE0-B81A-19A042C09B1D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2F9E70-9457-49CB-9E26-67AE0F0B179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72972" y="273059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440D82-50C5-4730-865A-493F8064E0B3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1947B-46CB-437A-98EA-9DF27CE7F23C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sk-SK" smtClean="0"/>
              <a:t>Táto publikácia bola podporená zo zdrojov EÚ z ESF.</a:t>
            </a: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3E0D16-D713-4F0E-B94A-69B6ED8D4395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olarix.cz/db/products.nsf/v/813E50F6A7F7454BC125788400298C50/$file/__tproduct_ss03_o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472" y="260649"/>
            <a:ext cx="9361040" cy="62163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s://interlink-static2.tsbohemia.cz/solarix-patch-panel-cat6-24-x-rj45-utp-350mhz-cerny-1u-1-big_ies44617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480" y="44624"/>
            <a:ext cx="6774513" cy="3528392"/>
          </a:xfrm>
          <a:prstGeom prst="rect">
            <a:avLst/>
          </a:prstGeom>
          <a:noFill/>
        </p:spPr>
      </p:pic>
      <p:pic>
        <p:nvPicPr>
          <p:cNvPr id="47108" name="Picture 4" descr="https://interlink-static1.tsbohemia.cz/solarix-patch-panel-cat6-24-x-rj45-utp-s-vyvazovaci-listou-cerny-1u_ien1249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480" y="3356992"/>
            <a:ext cx="8289279" cy="3190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www.smart.sk/galeria/1_24373/netrack-zasuvka-kompletna-na-omietku-1xrj45-8p8c-ftp-kat5e-lsa-106-10-original.jpg"/>
          <p:cNvPicPr>
            <a:picLocks noChangeAspect="1" noChangeArrowheads="1"/>
          </p:cNvPicPr>
          <p:nvPr/>
        </p:nvPicPr>
        <p:blipFill>
          <a:blip r:embed="rId2" cstate="print"/>
          <a:srcRect l="10818" r="12102"/>
          <a:stretch>
            <a:fillRect/>
          </a:stretch>
        </p:blipFill>
        <p:spPr bwMode="auto">
          <a:xfrm>
            <a:off x="128465" y="116632"/>
            <a:ext cx="4104456" cy="3960440"/>
          </a:xfrm>
          <a:prstGeom prst="rect">
            <a:avLst/>
          </a:prstGeom>
          <a:noFill/>
        </p:spPr>
      </p:pic>
      <p:pic>
        <p:nvPicPr>
          <p:cNvPr id="48132" name="Picture 4" descr="https://interlink-static3.tsbohemia.cz/solarix-zasuvka-cat5e-utp-2-x-rj45-na-omitku-bila-1-big_ies4482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9241" y="3068962"/>
            <a:ext cx="5416288" cy="36724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28498" y="188640"/>
            <a:ext cx="7878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Krútená dvojlinka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428497" y="657270"/>
            <a:ext cx="897099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Praktické </a:t>
            </a:r>
            <a:r>
              <a:rPr lang="sk-SK" b="1" dirty="0" smtClean="0"/>
              <a:t>prevedenie</a:t>
            </a:r>
            <a:endParaRPr lang="sk-SK" sz="2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Kábel pre prevedenie počítač – zásuvka – </a:t>
            </a:r>
            <a:r>
              <a:rPr lang="sk-SK" b="1" dirty="0" err="1"/>
              <a:t>PATCH</a:t>
            </a:r>
            <a:r>
              <a:rPr lang="sk-SK" dirty="0"/>
              <a:t> kábel:</a:t>
            </a:r>
            <a:endParaRPr lang="sk-SK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b="1" dirty="0"/>
              <a:t>Pomalšia</a:t>
            </a:r>
            <a:r>
              <a:rPr lang="sk-SK" dirty="0"/>
              <a:t> </a:t>
            </a:r>
            <a:r>
              <a:rPr lang="sk-SK" dirty="0" err="1"/>
              <a:t>varianta</a:t>
            </a:r>
            <a:r>
              <a:rPr lang="sk-SK" dirty="0"/>
              <a:t> (</a:t>
            </a:r>
            <a:r>
              <a:rPr lang="sk-SK" dirty="0" err="1"/>
              <a:t>100MB</a:t>
            </a:r>
            <a:r>
              <a:rPr lang="sk-SK" dirty="0"/>
              <a:t>/s) - 4 páry vodičov (8 vodičov), pre rýchlosť </a:t>
            </a:r>
            <a:r>
              <a:rPr lang="sk-SK" dirty="0" err="1"/>
              <a:t>100MB</a:t>
            </a:r>
            <a:r>
              <a:rPr lang="sk-SK" dirty="0"/>
              <a:t>/s sa využívajú iba 2 páry, ostatné 2 páry sú nevyužité</a:t>
            </a:r>
            <a:endParaRPr lang="sk-SK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b="1" dirty="0"/>
              <a:t>Rýchlejšia</a:t>
            </a:r>
            <a:r>
              <a:rPr lang="sk-SK" dirty="0"/>
              <a:t> </a:t>
            </a:r>
            <a:r>
              <a:rPr lang="sk-SK" dirty="0" err="1"/>
              <a:t>varianta</a:t>
            </a:r>
            <a:r>
              <a:rPr lang="sk-SK" dirty="0"/>
              <a:t> (</a:t>
            </a:r>
            <a:r>
              <a:rPr lang="sk-SK" dirty="0" err="1"/>
              <a:t>1000MB</a:t>
            </a:r>
            <a:r>
              <a:rPr lang="sk-SK" dirty="0"/>
              <a:t>/s) – treba použiť všetky 4 </a:t>
            </a:r>
            <a:r>
              <a:rPr lang="sk-SK" dirty="0" smtClean="0"/>
              <a:t>páry</a:t>
            </a:r>
          </a:p>
        </p:txBody>
      </p:sp>
      <p:sp>
        <p:nvSpPr>
          <p:cNvPr id="3" name="Obdĺžnik 2"/>
          <p:cNvSpPr/>
          <p:nvPr/>
        </p:nvSpPr>
        <p:spPr>
          <a:xfrm>
            <a:off x="6361731" y="2276873"/>
            <a:ext cx="33804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Priame zapojenie (prepojovacie káble počítač – zásuvka, zásuvka – </a:t>
            </a:r>
            <a:r>
              <a:rPr lang="sk-SK" b="1" dirty="0" err="1"/>
              <a:t>switch</a:t>
            </a:r>
            <a:r>
              <a:rPr lang="sk-SK" b="1" dirty="0"/>
              <a:t>, počítač - </a:t>
            </a:r>
            <a:r>
              <a:rPr lang="sk-SK" b="1" dirty="0" err="1"/>
              <a:t>switch</a:t>
            </a:r>
            <a:r>
              <a:rPr lang="sk-SK" b="1" dirty="0"/>
              <a:t>)</a:t>
            </a:r>
            <a:endParaRPr lang="sk-SK" dirty="0"/>
          </a:p>
        </p:txBody>
      </p:sp>
      <p:pic>
        <p:nvPicPr>
          <p:cNvPr id="2050" name="Picture 2" descr="Obráz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480" y="2780928"/>
            <a:ext cx="5991065" cy="3456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822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428498" y="188640"/>
            <a:ext cx="7878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Krútená dvojlinka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428497" y="764704"/>
            <a:ext cx="75668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 smtClean="0"/>
              <a:t>Kábel pre prevedenie PC – PC, krížové zapojenie – </a:t>
            </a:r>
            <a:r>
              <a:rPr lang="sk-SK" b="1" dirty="0" err="1" smtClean="0"/>
              <a:t>CROSS</a:t>
            </a:r>
            <a:r>
              <a:rPr lang="sk-SK" dirty="0" smtClean="0"/>
              <a:t> kábel</a:t>
            </a:r>
            <a:endParaRPr lang="sk-SK" sz="2400" dirty="0"/>
          </a:p>
        </p:txBody>
      </p:sp>
      <p:sp>
        <p:nvSpPr>
          <p:cNvPr id="4" name="Obdĺžnik 3"/>
          <p:cNvSpPr/>
          <p:nvPr/>
        </p:nvSpPr>
        <p:spPr>
          <a:xfrm>
            <a:off x="641973" y="1196753"/>
            <a:ext cx="86015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b="1" dirty="0"/>
              <a:t>Zapojenie kríženého kábla (počítač - počítač), nie je potrebný </a:t>
            </a:r>
            <a:r>
              <a:rPr lang="sk-SK" b="1" dirty="0" err="1"/>
              <a:t>switch</a:t>
            </a:r>
            <a:r>
              <a:rPr lang="sk-SK" b="1" dirty="0"/>
              <a:t>, niekedy aj na prepojovanie </a:t>
            </a:r>
            <a:r>
              <a:rPr lang="sk-SK" b="1" dirty="0" err="1"/>
              <a:t>switchov</a:t>
            </a:r>
            <a:endParaRPr lang="sk-SK" dirty="0"/>
          </a:p>
        </p:txBody>
      </p:sp>
      <p:pic>
        <p:nvPicPr>
          <p:cNvPr id="1026" name="Picture 2" descr="Obrázo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97" y="2204864"/>
            <a:ext cx="6739949" cy="3888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9035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h-peters.com/recht%20en%20kruis%20kabel%20utp_bestanden/utp_kabel_aanslu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532" y="332656"/>
            <a:ext cx="8580953" cy="61877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1371</TotalTime>
  <Words>101</Words>
  <Application>Microsoft Office PowerPoint</Application>
  <PresentationFormat>A4 (210 x 297 mm)</PresentationFormat>
  <Paragraphs>9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</vt:vector>
  </TitlesOfParts>
  <Company>SOU SENICA ESF2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PC2</dc:creator>
  <cp:lastModifiedBy>okay</cp:lastModifiedBy>
  <cp:revision>79</cp:revision>
  <dcterms:created xsi:type="dcterms:W3CDTF">2006-11-06T17:25:02Z</dcterms:created>
  <dcterms:modified xsi:type="dcterms:W3CDTF">2015-06-04T18:09:57Z</dcterms:modified>
</cp:coreProperties>
</file>