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93" r:id="rId3"/>
    <p:sldId id="288" r:id="rId4"/>
    <p:sldId id="257" r:id="rId5"/>
    <p:sldId id="289" r:id="rId6"/>
    <p:sldId id="290" r:id="rId7"/>
    <p:sldId id="286" r:id="rId8"/>
    <p:sldId id="291" r:id="rId9"/>
    <p:sldId id="287" r:id="rId10"/>
    <p:sldId id="292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2BBA8-BF10-477B-A4B3-C8FFB266B0A1}" type="datetimeFigureOut">
              <a:rPr lang="sk-SK" smtClean="0"/>
              <a:pPr/>
              <a:t>1.12.2014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Meranie napätia:</a:t>
            </a:r>
            <a:endParaRPr lang="sk-SK" b="1" dirty="0"/>
          </a:p>
        </p:txBody>
      </p:sp>
      <p:pic>
        <p:nvPicPr>
          <p:cNvPr id="29698" name="Picture 2" descr="Obr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4193404" cy="2376264"/>
          </a:xfrm>
          <a:prstGeom prst="rect">
            <a:avLst/>
          </a:prstGeom>
          <a:noFill/>
        </p:spPr>
      </p:pic>
      <p:pic>
        <p:nvPicPr>
          <p:cNvPr id="29700" name="Picture 4" descr="Obráz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9386" y="620688"/>
            <a:ext cx="4215102" cy="2304256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5364088" y="26064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Meranie prúdu:</a:t>
            </a:r>
            <a:endParaRPr lang="sk-SK" b="1" dirty="0"/>
          </a:p>
        </p:txBody>
      </p:sp>
      <p:pic>
        <p:nvPicPr>
          <p:cNvPr id="29702" name="Picture 6" descr="http://www.oskole.sk/userfiles/image/1sasa/1fyzika/Ako_meriame_elektricke_napatie_9r_jun_html_m15f4048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501008"/>
            <a:ext cx="8712194" cy="3356992"/>
          </a:xfrm>
          <a:prstGeom prst="rect">
            <a:avLst/>
          </a:prstGeom>
          <a:noFill/>
        </p:spPr>
      </p:pic>
      <p:sp>
        <p:nvSpPr>
          <p:cNvPr id="10" name="BlokTextu 9"/>
          <p:cNvSpPr txBox="1"/>
          <p:nvPr/>
        </p:nvSpPr>
        <p:spPr>
          <a:xfrm>
            <a:off x="323528" y="386104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II. </a:t>
            </a:r>
            <a:r>
              <a:rPr lang="sk-SK" b="1" dirty="0" err="1" smtClean="0"/>
              <a:t>Kirchoffov</a:t>
            </a:r>
            <a:r>
              <a:rPr lang="sk-SK" b="1" dirty="0" smtClean="0"/>
              <a:t> zákon:</a:t>
            </a:r>
            <a:endParaRPr lang="sk-SK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716016" y="836712"/>
            <a:ext cx="4427984" cy="316835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BlokTextu 6"/>
          <p:cNvSpPr txBox="1"/>
          <p:nvPr/>
        </p:nvSpPr>
        <p:spPr>
          <a:xfrm>
            <a:off x="323528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Zapojte nasledovné elektrické obvody (simulujte v </a:t>
            </a:r>
            <a:r>
              <a:rPr lang="sk-SK" b="1" dirty="0" err="1" smtClean="0"/>
              <a:t>Multisime</a:t>
            </a:r>
            <a:r>
              <a:rPr lang="sk-SK" b="1" dirty="0" smtClean="0"/>
              <a:t>):</a:t>
            </a:r>
            <a:endParaRPr lang="sk-SK" b="1" dirty="0"/>
          </a:p>
        </p:txBody>
      </p:sp>
      <p:pic>
        <p:nvPicPr>
          <p:cNvPr id="8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5496" y="908720"/>
            <a:ext cx="4464496" cy="293978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0" name="BlokTextu 9"/>
          <p:cNvSpPr txBox="1"/>
          <p:nvPr/>
        </p:nvSpPr>
        <p:spPr>
          <a:xfrm>
            <a:off x="251520" y="8460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6:</a:t>
            </a:r>
            <a:endParaRPr lang="sk-SK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4572000" y="8367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7:</a:t>
            </a:r>
            <a:endParaRPr lang="sk-SK" b="1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293096"/>
            <a:ext cx="442064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861048"/>
            <a:ext cx="3627115" cy="249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79"/>
            <a:ext cx="3024336" cy="3108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2555776" y="26064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</a:t>
            </a:r>
            <a:r>
              <a:rPr lang="sk-SK" b="1" dirty="0" err="1" smtClean="0"/>
              <a:t>Kirchoffov</a:t>
            </a:r>
            <a:r>
              <a:rPr lang="sk-SK" b="1" dirty="0" smtClean="0"/>
              <a:t> zákon</a:t>
            </a:r>
            <a:endParaRPr lang="sk-SK" b="1" dirty="0"/>
          </a:p>
        </p:txBody>
      </p:sp>
      <p:pic>
        <p:nvPicPr>
          <p:cNvPr id="46083" name="Obrázok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EF2"/>
              </a:clrFrom>
              <a:clrTo>
                <a:srgbClr val="FFFEF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293096"/>
            <a:ext cx="41529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4355976" y="450912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Meranie odporu nepriamou metódou</a:t>
            </a:r>
          </a:p>
          <a:p>
            <a:r>
              <a:rPr lang="sk-SK" b="1" dirty="0" smtClean="0"/>
              <a:t>(Ohmov zákon)</a:t>
            </a:r>
            <a:endParaRPr lang="sk-SK" b="1" dirty="0"/>
          </a:p>
        </p:txBody>
      </p:sp>
      <p:pic>
        <p:nvPicPr>
          <p:cNvPr id="46084" name="Obrázok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EF2"/>
              </a:clrFrom>
              <a:clrTo>
                <a:srgbClr val="FFFEF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79746" y="188640"/>
            <a:ext cx="416425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95536" y="33265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Meranie napätia a prúdu:</a:t>
            </a:r>
            <a:endParaRPr lang="sk-SK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281193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851920" y="764704"/>
            <a:ext cx="47525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V programe </a:t>
            </a:r>
            <a:r>
              <a:rPr lang="sk-SK" dirty="0" err="1" smtClean="0"/>
              <a:t>Multisim</a:t>
            </a:r>
            <a:r>
              <a:rPr lang="sk-SK" dirty="0" smtClean="0"/>
              <a:t> vytvorte elektrický obvod s jednosmerným zdrojom 12V a </a:t>
            </a:r>
            <a:r>
              <a:rPr lang="sk-SK" dirty="0" err="1" smtClean="0"/>
              <a:t>rezistorom</a:t>
            </a:r>
            <a:r>
              <a:rPr lang="sk-SK" dirty="0" smtClean="0"/>
              <a:t> 800 Ohmov. Zapojte ampérmeter a odčítajte prúd.</a:t>
            </a:r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FontTx/>
              <a:buAutoNum type="arabicPeriod"/>
            </a:pPr>
            <a:r>
              <a:rPr lang="sk-SK" dirty="0" smtClean="0"/>
              <a:t>V programe </a:t>
            </a:r>
            <a:r>
              <a:rPr lang="sk-SK" dirty="0" err="1" smtClean="0"/>
              <a:t>Multisim</a:t>
            </a:r>
            <a:r>
              <a:rPr lang="sk-SK" dirty="0" smtClean="0"/>
              <a:t> vytvorte elektrický obvod s jednosmerným zdrojom 12V a </a:t>
            </a:r>
            <a:r>
              <a:rPr lang="sk-SK" dirty="0" err="1" smtClean="0"/>
              <a:t>rezistorom</a:t>
            </a:r>
            <a:r>
              <a:rPr lang="sk-SK" dirty="0" smtClean="0"/>
              <a:t> 800 Ohmov. Zapojte voltmeter a odčítajte napätie na odpore.</a:t>
            </a:r>
            <a:endParaRPr lang="sk-SK" dirty="0"/>
          </a:p>
          <a:p>
            <a:pPr marL="342900" indent="-342900">
              <a:buAutoNum type="arabicPeriod"/>
            </a:pPr>
            <a:endParaRPr lang="sk-SK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140967"/>
            <a:ext cx="2736304" cy="361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3851920" y="5013176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 nameraných hodnôt overte hodnotu odporu (800 Ohmov).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7"/>
            <a:ext cx="257856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779912" y="40466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Meranie odporu nepriamou metódou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3851920" y="3535848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4. Vypočítajte výsledný odpor pomocou </a:t>
            </a:r>
            <a:r>
              <a:rPr lang="sk-SK" dirty="0" err="1" smtClean="0"/>
              <a:t>Multisimu</a:t>
            </a:r>
            <a:r>
              <a:rPr lang="sk-SK" dirty="0" smtClean="0"/>
              <a:t> pre </a:t>
            </a:r>
            <a:r>
              <a:rPr lang="sk-SK" dirty="0" err="1" smtClean="0"/>
              <a:t>rezistory</a:t>
            </a:r>
            <a:r>
              <a:rPr lang="sk-SK" dirty="0" smtClean="0"/>
              <a:t>, ktoré sú zapojené paralelne s hodnotami 1000 Ohmov a 2000 Ohmov. </a:t>
            </a:r>
          </a:p>
          <a:p>
            <a:r>
              <a:rPr lang="sk-SK" dirty="0" smtClean="0"/>
              <a:t>Overte pomocou simulácie.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529119"/>
            <a:ext cx="2520280" cy="3032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ĺžnik 6"/>
          <p:cNvSpPr/>
          <p:nvPr/>
        </p:nvSpPr>
        <p:spPr>
          <a:xfrm>
            <a:off x="3779912" y="98072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/>
            <a:r>
              <a:rPr lang="sk-SK" dirty="0" smtClean="0"/>
              <a:t>3.  V elektrickom obvode zapojte paralelne 2 </a:t>
            </a:r>
            <a:r>
              <a:rPr lang="sk-SK" dirty="0" err="1" smtClean="0"/>
              <a:t>rezistory</a:t>
            </a:r>
            <a:r>
              <a:rPr lang="sk-SK" dirty="0" smtClean="0"/>
              <a:t> s hodnotami R1=100 Ohmov a R2=1000 Ohmov, zdroj má napätie 12V. Zistite výsledný odpor pomocou ampérmetra a voltmetra simuláciou. Obvod zakreslite.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779912" y="40466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Simulácie v </a:t>
            </a:r>
            <a:r>
              <a:rPr lang="sk-SK" b="1" dirty="0" err="1" smtClean="0"/>
              <a:t>Multisime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3851920" y="836712"/>
            <a:ext cx="49685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  <a:p>
            <a:r>
              <a:rPr lang="sk-SK" dirty="0" smtClean="0"/>
              <a:t>5.  Overte 2. </a:t>
            </a:r>
            <a:r>
              <a:rPr lang="sk-SK" dirty="0" err="1" smtClean="0"/>
              <a:t>Kirchoffov</a:t>
            </a:r>
            <a:r>
              <a:rPr lang="sk-SK" dirty="0" smtClean="0"/>
              <a:t> zákon v obvode s dvoma </a:t>
            </a:r>
            <a:r>
              <a:rPr lang="sk-SK" dirty="0" err="1" smtClean="0"/>
              <a:t>rezistormi</a:t>
            </a:r>
            <a:r>
              <a:rPr lang="sk-SK" dirty="0" smtClean="0"/>
              <a:t> s hodnotami 100 Ohmov a 200 Ohmov zapojených paralelne s jednosmerným zdrojom 12 V. (Súčet prúdov v uzle sa rovná 0).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3312368" cy="223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852935"/>
            <a:ext cx="3384376" cy="343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BlokTextu 9"/>
          <p:cNvSpPr txBox="1"/>
          <p:nvPr/>
        </p:nvSpPr>
        <p:spPr>
          <a:xfrm>
            <a:off x="3923928" y="2924944"/>
            <a:ext cx="4752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6. Overte 1. </a:t>
            </a:r>
            <a:r>
              <a:rPr lang="sk-SK" dirty="0" err="1" smtClean="0"/>
              <a:t>Kirchoffov</a:t>
            </a:r>
            <a:r>
              <a:rPr lang="sk-SK" dirty="0" smtClean="0"/>
              <a:t> zákon v obvode s dvoma </a:t>
            </a:r>
            <a:r>
              <a:rPr lang="sk-SK" dirty="0" err="1" smtClean="0"/>
              <a:t>rezistormi</a:t>
            </a:r>
            <a:r>
              <a:rPr lang="sk-SK" dirty="0" smtClean="0"/>
              <a:t> s hodnotami 100 Ohmov a 200 Ohmov</a:t>
            </a:r>
          </a:p>
          <a:p>
            <a:r>
              <a:rPr lang="sk-SK" dirty="0" smtClean="0"/>
              <a:t>Zapojených do série a so zdrojom 12V. (Súčet napätí na spotrebičoch v slučke sa rovná napätiu zdroja.)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283968" y="40466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Simulácie v </a:t>
            </a:r>
            <a:r>
              <a:rPr lang="sk-SK" b="1" dirty="0" err="1" smtClean="0"/>
              <a:t>Multisime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4355976" y="836712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7. Zapojte elektrický obvod so žiarovkou s výkonom 40W v obvode striedavého prúdu so zdrojom 230V. Overte výkon žiarovky nameraním prúdu a napätia na žiarovke. </a:t>
            </a:r>
            <a:endParaRPr lang="sk-SK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3888432" cy="2634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lokTextu 7"/>
          <p:cNvSpPr txBox="1"/>
          <p:nvPr/>
        </p:nvSpPr>
        <p:spPr>
          <a:xfrm>
            <a:off x="4572000" y="344177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8. Overte Ohmov zákon v jednosmernom obvode s napätím 12V, na </a:t>
            </a:r>
            <a:r>
              <a:rPr lang="sk-SK" dirty="0" err="1" smtClean="0"/>
              <a:t>rezistore</a:t>
            </a:r>
            <a:r>
              <a:rPr lang="sk-SK" dirty="0" smtClean="0"/>
              <a:t> 1000 Ohmov.</a:t>
            </a:r>
            <a:endParaRPr lang="sk-SK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012954"/>
            <a:ext cx="388843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39552" y="1340768"/>
            <a:ext cx="3888432" cy="1512168"/>
          </a:xfrm>
          <a:prstGeom prst="rect">
            <a:avLst/>
          </a:prstGeom>
        </p:spPr>
      </p:pic>
      <p:pic>
        <p:nvPicPr>
          <p:cNvPr id="5" name="Obrázok 4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932040" y="753591"/>
            <a:ext cx="3744416" cy="2027337"/>
          </a:xfrm>
          <a:prstGeom prst="rect">
            <a:avLst/>
          </a:prstGeom>
        </p:spPr>
      </p:pic>
      <p:sp>
        <p:nvSpPr>
          <p:cNvPr id="6" name="BlokTextu 5"/>
          <p:cNvSpPr txBox="1"/>
          <p:nvPr/>
        </p:nvSpPr>
        <p:spPr>
          <a:xfrm>
            <a:off x="323528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Zapojte nasledovné elektrické obvody (simulujte v </a:t>
            </a:r>
            <a:r>
              <a:rPr lang="sk-SK" b="1" dirty="0" err="1" smtClean="0"/>
              <a:t>Multisime</a:t>
            </a:r>
            <a:r>
              <a:rPr lang="sk-SK" b="1" dirty="0" smtClean="0"/>
              <a:t>):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395536" y="10527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1:</a:t>
            </a:r>
            <a:endParaRPr lang="sk-SK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5076056" y="104344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2:</a:t>
            </a:r>
            <a:endParaRPr lang="sk-SK" b="1" dirty="0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140968"/>
            <a:ext cx="4104456" cy="247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068960"/>
            <a:ext cx="3744416" cy="349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323528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Zapojte nasledovné elektrické obvody (simulujte v </a:t>
            </a:r>
            <a:r>
              <a:rPr lang="sk-SK" b="1" dirty="0" err="1" smtClean="0"/>
              <a:t>Multisime</a:t>
            </a:r>
            <a:r>
              <a:rPr lang="sk-SK" b="1" dirty="0" smtClean="0"/>
              <a:t>):</a:t>
            </a:r>
            <a:endParaRPr lang="sk-SK" b="1" dirty="0"/>
          </a:p>
        </p:txBody>
      </p:sp>
      <p:pic>
        <p:nvPicPr>
          <p:cNvPr id="7" name="Obrázok 6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004048" y="1124744"/>
            <a:ext cx="3672408" cy="2016224"/>
          </a:xfrm>
          <a:prstGeom prst="rect">
            <a:avLst/>
          </a:prstGeom>
        </p:spPr>
      </p:pic>
      <p:pic>
        <p:nvPicPr>
          <p:cNvPr id="8" name="Obrázok 7"/>
          <p:cNvPicPr/>
          <p:nvPr/>
        </p:nvPicPr>
        <p:blipFill>
          <a:blip r:embed="rId3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83568" y="980728"/>
            <a:ext cx="3816424" cy="2232248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539552" y="9087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3:</a:t>
            </a:r>
            <a:endParaRPr lang="sk-SK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5148064" y="9087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4:</a:t>
            </a:r>
            <a:endParaRPr lang="sk-SK" b="1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212976"/>
            <a:ext cx="3168352" cy="341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3212976"/>
            <a:ext cx="3528392" cy="3216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4499992" cy="266429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" name="BlokTextu 6"/>
          <p:cNvSpPr txBox="1"/>
          <p:nvPr/>
        </p:nvSpPr>
        <p:spPr>
          <a:xfrm>
            <a:off x="323528" y="26064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Zapojte nasledovné elektrické obvody (simulujte v </a:t>
            </a:r>
            <a:r>
              <a:rPr lang="sk-SK" b="1" dirty="0" err="1" smtClean="0"/>
              <a:t>Multisime</a:t>
            </a:r>
            <a:r>
              <a:rPr lang="sk-SK" b="1" dirty="0" smtClean="0"/>
              <a:t>):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467544" y="11967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5:</a:t>
            </a:r>
            <a:endParaRPr lang="sk-SK" b="1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933056"/>
            <a:ext cx="4608512" cy="240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322</Words>
  <Application>Microsoft Office PowerPoint</Application>
  <PresentationFormat>Prezentácia na obrazovke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52</cp:revision>
  <dcterms:created xsi:type="dcterms:W3CDTF">2014-09-25T16:29:53Z</dcterms:created>
  <dcterms:modified xsi:type="dcterms:W3CDTF">2014-12-01T20:30:56Z</dcterms:modified>
</cp:coreProperties>
</file>