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77" r:id="rId2"/>
    <p:sldId id="276" r:id="rId3"/>
    <p:sldId id="281" r:id="rId4"/>
    <p:sldId id="283" r:id="rId5"/>
    <p:sldId id="285" r:id="rId6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showAnimation="0">
    <p:present/>
    <p:sldAll/>
    <p:penClr>
      <a:srgbClr val="FF0000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1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C3A9E8D-8732-4FA3-820C-364945AD08FC}" type="datetimeFigureOut">
              <a:rPr lang="sk-SK" smtClean="0"/>
              <a:pPr/>
              <a:t>4.6.2015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A541F6-6948-49A0-92DE-EFCBA594927F}" type="slidenum">
              <a:rPr lang="sk-SK" smtClean="0"/>
              <a:pPr/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286DAE7-A90F-42E0-8686-D0F3E2F90998}" type="datetimeFigureOut">
              <a:rPr lang="sk-SK" smtClean="0"/>
              <a:pPr/>
              <a:t>4.6.2015</a:t>
            </a:fld>
            <a:endParaRPr lang="sk-SK"/>
          </a:p>
        </p:txBody>
      </p:sp>
      <p:sp>
        <p:nvSpPr>
          <p:cNvPr id="4" name="Zástupný symbol obrazu snímky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k-SK"/>
          </a:p>
        </p:txBody>
      </p:sp>
      <p:sp>
        <p:nvSpPr>
          <p:cNvPr id="5" name="Zástupný symbol poznámo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667ED3A-52A5-4AD5-9F06-B1B8EB169928}" type="slidenum">
              <a:rPr lang="sk-SK" smtClean="0"/>
              <a:pPr/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k-SK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67ED3A-52A5-4AD5-9F06-B1B8EB169928}" type="slidenum">
              <a:rPr lang="sk-SK" smtClean="0"/>
              <a:pPr/>
              <a:t>4</a:t>
            </a:fld>
            <a:endParaRPr lang="sk-SK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 smtClean="0"/>
              <a:t>Upravte štýl predlohy podnadpisov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F7EEE4-DB7C-48A3-8613-DC1D10A59442}" type="datetimeFigureOut">
              <a:rPr lang="sk-SK" smtClean="0"/>
              <a:pPr/>
              <a:t>4.6.2015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7F8CD-3A6F-4484-B99E-DAAA3DECF40E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="" xmlns:p14="http://schemas.microsoft.com/office/powerpoint/2010/main" val="4999813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F7EEE4-DB7C-48A3-8613-DC1D10A59442}" type="datetimeFigureOut">
              <a:rPr lang="sk-SK" smtClean="0"/>
              <a:pPr/>
              <a:t>4.6.2015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7F8CD-3A6F-4484-B99E-DAAA3DECF40E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="" xmlns:p14="http://schemas.microsoft.com/office/powerpoint/2010/main" val="29607179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F7EEE4-DB7C-48A3-8613-DC1D10A59442}" type="datetimeFigureOut">
              <a:rPr lang="sk-SK" smtClean="0"/>
              <a:pPr/>
              <a:t>4.6.2015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7F8CD-3A6F-4484-B99E-DAAA3DECF40E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="" xmlns:p14="http://schemas.microsoft.com/office/powerpoint/2010/main" val="24120040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F7EEE4-DB7C-48A3-8613-DC1D10A59442}" type="datetimeFigureOut">
              <a:rPr lang="sk-SK" smtClean="0"/>
              <a:pPr/>
              <a:t>4.6.2015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7F8CD-3A6F-4484-B99E-DAAA3DECF40E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="" xmlns:p14="http://schemas.microsoft.com/office/powerpoint/2010/main" val="9082857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F7EEE4-DB7C-48A3-8613-DC1D10A59442}" type="datetimeFigureOut">
              <a:rPr lang="sk-SK" smtClean="0"/>
              <a:pPr/>
              <a:t>4.6.2015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7F8CD-3A6F-4484-B99E-DAAA3DECF40E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="" xmlns:p14="http://schemas.microsoft.com/office/powerpoint/2010/main" val="41821956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F7EEE4-DB7C-48A3-8613-DC1D10A59442}" type="datetimeFigureOut">
              <a:rPr lang="sk-SK" smtClean="0"/>
              <a:pPr/>
              <a:t>4.6.2015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7F8CD-3A6F-4484-B99E-DAAA3DECF40E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="" xmlns:p14="http://schemas.microsoft.com/office/powerpoint/2010/main" val="39621451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F7EEE4-DB7C-48A3-8613-DC1D10A59442}" type="datetimeFigureOut">
              <a:rPr lang="sk-SK" smtClean="0"/>
              <a:pPr/>
              <a:t>4.6.2015</a:t>
            </a:fld>
            <a:endParaRPr lang="sk-SK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7F8CD-3A6F-4484-B99E-DAAA3DECF40E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="" xmlns:p14="http://schemas.microsoft.com/office/powerpoint/2010/main" val="7541530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F7EEE4-DB7C-48A3-8613-DC1D10A59442}" type="datetimeFigureOut">
              <a:rPr lang="sk-SK" smtClean="0"/>
              <a:pPr/>
              <a:t>4.6.2015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7F8CD-3A6F-4484-B99E-DAAA3DECF40E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="" xmlns:p14="http://schemas.microsoft.com/office/powerpoint/2010/main" val="5099000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F7EEE4-DB7C-48A3-8613-DC1D10A59442}" type="datetimeFigureOut">
              <a:rPr lang="sk-SK" smtClean="0"/>
              <a:pPr/>
              <a:t>4.6.2015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7F8CD-3A6F-4484-B99E-DAAA3DECF40E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="" xmlns:p14="http://schemas.microsoft.com/office/powerpoint/2010/main" val="20806000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F7EEE4-DB7C-48A3-8613-DC1D10A59442}" type="datetimeFigureOut">
              <a:rPr lang="sk-SK" smtClean="0"/>
              <a:pPr/>
              <a:t>4.6.2015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7F8CD-3A6F-4484-B99E-DAAA3DECF40E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="" xmlns:p14="http://schemas.microsoft.com/office/powerpoint/2010/main" val="18709730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F7EEE4-DB7C-48A3-8613-DC1D10A59442}" type="datetimeFigureOut">
              <a:rPr lang="sk-SK" smtClean="0"/>
              <a:pPr/>
              <a:t>4.6.2015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7F8CD-3A6F-4484-B99E-DAAA3DECF40E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="" xmlns:p14="http://schemas.microsoft.com/office/powerpoint/2010/main" val="11071413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nadpi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F7EEE4-DB7C-48A3-8613-DC1D10A59442}" type="datetimeFigureOut">
              <a:rPr lang="sk-SK" smtClean="0"/>
              <a:pPr/>
              <a:t>4.6.2015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F7F8CD-3A6F-4484-B99E-DAAA3DECF40E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="" xmlns:p14="http://schemas.microsoft.com/office/powerpoint/2010/main" val="41741632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jpeg"/><Relationship Id="rId3" Type="http://schemas.openxmlformats.org/officeDocument/2006/relationships/image" Target="../media/image2.png"/><Relationship Id="rId7" Type="http://schemas.openxmlformats.org/officeDocument/2006/relationships/hyperlink" Target="http://www.google.sk/url?sa=i&amp;rct=j&amp;q=&amp;esrc=s&amp;frm=1&amp;source=images&amp;cd=&amp;cad=rja&amp;docid=u3ppRbho-s6RmM&amp;tbnid=9z2WBVxsKZkVzM:&amp;ved=0CAUQjRw&amp;url=http://www.3qservice.eu/hlavny-sklad2/02.-rezistory.html&amp;ei=8TsOUbLSBNHKsgbQx4GgCw&amp;bvm=bv.41867550,d.bGE&amp;psig=AFQjCNHd1U9YaESzX7GufnhY_jFZU5svHw&amp;ust=1359973494780624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11" Type="http://schemas.openxmlformats.org/officeDocument/2006/relationships/image" Target="../media/image7.png"/><Relationship Id="rId5" Type="http://schemas.openxmlformats.org/officeDocument/2006/relationships/hyperlink" Target="http://www.google.sk/url?sa=i&amp;rct=j&amp;q=&amp;esrc=s&amp;frm=1&amp;source=images&amp;cd=&amp;cad=rja&amp;docid=3evWpX9qw_m23M&amp;tbnid=Hd7bJp9o11aPxM:&amp;ved=0CAUQjRw&amp;url=http://foow.org/cz/kc238a-nove-tranzistory-jednotlive-i1446327935.html&amp;ei=QjwOUfepL4KktAapjoH4Bw&amp;bvm=bv.41867550,d.bGE&amp;psig=AFQjCNE04sK2VVBFvgA-9uybZuzsV3og2Q&amp;ust=1359973805531475" TargetMode="External"/><Relationship Id="rId10" Type="http://schemas.openxmlformats.org/officeDocument/2006/relationships/image" Target="../media/image6.jpeg"/><Relationship Id="rId4" Type="http://schemas.openxmlformats.org/officeDocument/2006/relationships/image" Target="../media/image3.png"/><Relationship Id="rId9" Type="http://schemas.openxmlformats.org/officeDocument/2006/relationships/hyperlink" Target="http://www.google.sk/url?sa=i&amp;rct=j&amp;q=&amp;esrc=s&amp;frm=1&amp;source=images&amp;cd=&amp;cad=rja&amp;docid=Ws49g6rWiitGsM&amp;tbnid=MuE-gP7aG_HoSM:&amp;ved=0CAUQjRw&amp;url=http://www.ledtech.sk/led-diody-3mm-supersvietive-s-plochou-hlavou/22-led-dioda-3mm-modra-flat-top-ploche-celo-100.html&amp;ei=Z0AOUbGCKMmVswa_roD4Dg&amp;bvm=bv.41867550,d.Yms&amp;psig=AFQjCNEpE-1OxHtHI8KMMEdZ3hEgKAnCCA&amp;ust=1359974856874905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gif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emf"/><Relationship Id="rId4" Type="http://schemas.openxmlformats.org/officeDocument/2006/relationships/image" Target="../media/image1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BlokTextu 4"/>
          <p:cNvSpPr txBox="1">
            <a:spLocks noChangeArrowheads="1"/>
          </p:cNvSpPr>
          <p:nvPr/>
        </p:nvSpPr>
        <p:spPr bwMode="auto">
          <a:xfrm>
            <a:off x="395288" y="260350"/>
            <a:ext cx="874871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sk-SK" b="1" dirty="0"/>
              <a:t>Prekreslite v </a:t>
            </a:r>
            <a:r>
              <a:rPr lang="sk-SK" b="1" dirty="0" err="1"/>
              <a:t>Multisime</a:t>
            </a:r>
            <a:r>
              <a:rPr lang="sk-SK" b="1" dirty="0"/>
              <a:t>, zapojte v kontaktnej ploche a navrhnite plošný spoj </a:t>
            </a:r>
            <a:r>
              <a:rPr lang="sk-SK" b="1" dirty="0" smtClean="0"/>
              <a:t> v </a:t>
            </a:r>
            <a:r>
              <a:rPr lang="sk-SK" b="1" dirty="0" err="1" smtClean="0"/>
              <a:t>Layoute</a:t>
            </a:r>
            <a:r>
              <a:rPr lang="sk-SK" b="1" dirty="0" smtClean="0"/>
              <a:t>:</a:t>
            </a:r>
            <a:endParaRPr lang="sk-SK" b="1" dirty="0"/>
          </a:p>
        </p:txBody>
      </p:sp>
      <p:sp>
        <p:nvSpPr>
          <p:cNvPr id="14339" name="AutoShape 4" descr="http://www.puntoflotante.net/BC337-NPN-TRANSISTOR.jpg"/>
          <p:cNvSpPr>
            <a:spLocks noChangeAspect="1" noChangeArrowheads="1"/>
          </p:cNvSpPr>
          <p:nvPr/>
        </p:nvSpPr>
        <p:spPr bwMode="auto">
          <a:xfrm>
            <a:off x="163513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sk-SK"/>
          </a:p>
        </p:txBody>
      </p:sp>
      <p:pic>
        <p:nvPicPr>
          <p:cNvPr id="14340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32588" y="5229225"/>
            <a:ext cx="2411412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1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950" y="4292600"/>
            <a:ext cx="4535488" cy="172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2" name="Picture 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60338" y="6237288"/>
            <a:ext cx="4195762" cy="39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3" name="Picture 4" descr="http://img147.imageshack.us/img147/8310/kc238adrs9.jpg">
            <a:hlinkClick r:id="rId5"/>
          </p:cNvPr>
          <p:cNvPicPr>
            <a:picLocks noChangeAspect="1" noChangeArrowheads="1"/>
          </p:cNvPicPr>
          <p:nvPr/>
        </p:nvPicPr>
        <p:blipFill>
          <a:blip r:embed="rId6" cstate="print"/>
          <a:srcRect l="8582" t="3876" r="8273" b="14241"/>
          <a:stretch>
            <a:fillRect/>
          </a:stretch>
        </p:blipFill>
        <p:spPr bwMode="auto">
          <a:xfrm>
            <a:off x="6443663" y="836613"/>
            <a:ext cx="2555875" cy="425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4" name="Picture 2" descr="http://www.3qservice.eu/inshop/catalogue/products/pictures/mfp0207.jpg">
            <a:hlinkClick r:id="rId7"/>
          </p:cNvPr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5440363" y="765175"/>
            <a:ext cx="1219200" cy="291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5" name="Picture 8" descr="http://www.ledtech.sk/22-11399-thickbox/led-dioda-3mm-modra-flat-top-ploche-celo-100.jpg">
            <a:hlinkClick r:id="rId9"/>
          </p:cNvPr>
          <p:cNvPicPr>
            <a:picLocks noChangeAspect="1" noChangeArrowheads="1"/>
          </p:cNvPicPr>
          <p:nvPr/>
        </p:nvPicPr>
        <p:blipFill>
          <a:blip r:embed="rId10" cstate="print"/>
          <a:srcRect l="30363" t="16573" r="23135" b="17545"/>
          <a:stretch>
            <a:fillRect/>
          </a:stretch>
        </p:blipFill>
        <p:spPr bwMode="auto">
          <a:xfrm>
            <a:off x="4859338" y="4016375"/>
            <a:ext cx="2006600" cy="2841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6" name="Picture 8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0" y="857250"/>
            <a:ext cx="5364163" cy="3508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BlokTextu 4"/>
          <p:cNvSpPr txBox="1">
            <a:spLocks noChangeArrowheads="1"/>
          </p:cNvSpPr>
          <p:nvPr/>
        </p:nvSpPr>
        <p:spPr bwMode="auto">
          <a:xfrm>
            <a:off x="395288" y="260350"/>
            <a:ext cx="874871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sk-SK" b="1" dirty="0"/>
              <a:t>Prekreslite v </a:t>
            </a:r>
            <a:r>
              <a:rPr lang="sk-SK" b="1" dirty="0" err="1"/>
              <a:t>Multisime</a:t>
            </a:r>
            <a:r>
              <a:rPr lang="sk-SK" b="1" dirty="0"/>
              <a:t>, zapojte v kontaktnej ploche a navrhnite plošný spoj </a:t>
            </a:r>
            <a:r>
              <a:rPr lang="sk-SK" b="1" dirty="0" smtClean="0"/>
              <a:t> v </a:t>
            </a:r>
            <a:r>
              <a:rPr lang="sk-SK" b="1" dirty="0" err="1" smtClean="0"/>
              <a:t>Layoute</a:t>
            </a:r>
            <a:r>
              <a:rPr lang="sk-SK" b="1" dirty="0" smtClean="0"/>
              <a:t>:</a:t>
            </a:r>
            <a:endParaRPr lang="sk-SK" b="1" dirty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85670" y="1124744"/>
            <a:ext cx="6482673" cy="52382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2420888"/>
            <a:ext cx="6436864" cy="42535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Picture 4" descr="http://www.sentex.ca/~mec1995/circ/555test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520" y="106313"/>
            <a:ext cx="4362450" cy="2314575"/>
          </a:xfrm>
          <a:prstGeom prst="rect">
            <a:avLst/>
          </a:prstGeom>
          <a:noFill/>
        </p:spPr>
      </p:pic>
      <p:sp>
        <p:nvSpPr>
          <p:cNvPr id="6" name="BlokTextu 5"/>
          <p:cNvSpPr txBox="1"/>
          <p:nvPr/>
        </p:nvSpPr>
        <p:spPr>
          <a:xfrm>
            <a:off x="4644008" y="188640"/>
            <a:ext cx="43204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sk-SK" b="1" dirty="0" smtClean="0"/>
              <a:t>Prekreslite v </a:t>
            </a:r>
            <a:r>
              <a:rPr lang="sk-SK" b="1" dirty="0" err="1" smtClean="0"/>
              <a:t>Multisime</a:t>
            </a:r>
            <a:endParaRPr lang="sk-SK" b="1" dirty="0" smtClean="0"/>
          </a:p>
          <a:p>
            <a:pPr marL="342900" indent="-342900">
              <a:buAutoNum type="arabicPeriod"/>
            </a:pPr>
            <a:r>
              <a:rPr lang="sk-SK" b="1" dirty="0" smtClean="0"/>
              <a:t>Navrhnite DPS v </a:t>
            </a:r>
            <a:r>
              <a:rPr lang="sk-SK" b="1" dirty="0" err="1" smtClean="0"/>
              <a:t>Layoute</a:t>
            </a:r>
            <a:endParaRPr lang="sk-SK" b="1" dirty="0" smtClean="0"/>
          </a:p>
          <a:p>
            <a:pPr marL="342900" indent="-342900">
              <a:buAutoNum type="arabicPeriod"/>
            </a:pPr>
            <a:r>
              <a:rPr lang="sk-SK" b="1" dirty="0" smtClean="0"/>
              <a:t>Zapojte pomocou kontaktnej plochy</a:t>
            </a:r>
            <a:endParaRPr lang="sk-SK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504" y="764704"/>
            <a:ext cx="8928785" cy="23259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BlokTextu 4"/>
          <p:cNvSpPr txBox="1"/>
          <p:nvPr/>
        </p:nvSpPr>
        <p:spPr>
          <a:xfrm>
            <a:off x="179512" y="188640"/>
            <a:ext cx="71287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dirty="0" smtClean="0"/>
              <a:t>Navrhnite v </a:t>
            </a:r>
            <a:r>
              <a:rPr lang="sk-SK" b="1" dirty="0" err="1" smtClean="0"/>
              <a:t>Multisime</a:t>
            </a:r>
            <a:endParaRPr lang="sk-SK" b="1" dirty="0"/>
          </a:p>
        </p:txBody>
      </p:sp>
      <p:pic>
        <p:nvPicPr>
          <p:cNvPr id="6" name="Picture 20" descr="http://upload.wikimedia.org/wikipedia/commons/a/a0/7400_Quad_2-input_NAND_Gates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23528" y="3429000"/>
            <a:ext cx="3168352" cy="28515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995936" y="3645024"/>
            <a:ext cx="4608512" cy="26505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1052736"/>
            <a:ext cx="4274825" cy="2376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BlokTextu 4"/>
          <p:cNvSpPr txBox="1"/>
          <p:nvPr/>
        </p:nvSpPr>
        <p:spPr>
          <a:xfrm>
            <a:off x="395536" y="260648"/>
            <a:ext cx="82089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sk-SK" b="1" dirty="0" smtClean="0"/>
              <a:t>Zmerajte napätia na spotrebičoch LED1, LED2 a R1 (overte v </a:t>
            </a:r>
            <a:r>
              <a:rPr lang="sk-SK" b="1" dirty="0" err="1" smtClean="0"/>
              <a:t>Multisime</a:t>
            </a:r>
            <a:r>
              <a:rPr lang="sk-SK" b="1" dirty="0" smtClean="0"/>
              <a:t>)</a:t>
            </a:r>
          </a:p>
          <a:p>
            <a:pPr marL="342900" indent="-342900">
              <a:buAutoNum type="arabicPeriod"/>
            </a:pPr>
            <a:r>
              <a:rPr lang="sk-SK" b="1" dirty="0" smtClean="0"/>
              <a:t>Zmerajte prúd v elektrickom obvode (overte v </a:t>
            </a:r>
            <a:r>
              <a:rPr lang="sk-SK" b="1" dirty="0" err="1" smtClean="0"/>
              <a:t>Multisime</a:t>
            </a:r>
            <a:r>
              <a:rPr lang="sk-SK" b="1" dirty="0" smtClean="0"/>
              <a:t>)</a:t>
            </a:r>
            <a:endParaRPr lang="sk-SK" b="1" dirty="0"/>
          </a:p>
        </p:txBody>
      </p:sp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7543" y="4077072"/>
            <a:ext cx="5159863" cy="2520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BlokTextu 6"/>
          <p:cNvSpPr txBox="1"/>
          <p:nvPr/>
        </p:nvSpPr>
        <p:spPr>
          <a:xfrm>
            <a:off x="467544" y="3501008"/>
            <a:ext cx="78488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dirty="0" smtClean="0"/>
              <a:t>3. Zmerajte prúdy v elektrickom obvode (overte v </a:t>
            </a:r>
            <a:r>
              <a:rPr lang="sk-SK" b="1" dirty="0" err="1" smtClean="0"/>
              <a:t>Multisime</a:t>
            </a:r>
            <a:r>
              <a:rPr lang="sk-SK" b="1" dirty="0" smtClean="0"/>
              <a:t>)</a:t>
            </a:r>
            <a:endParaRPr lang="sk-SK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730</TotalTime>
  <Words>81</Words>
  <Application>Microsoft Office PowerPoint</Application>
  <PresentationFormat>Prezentácia na obrazovke (4:3)</PresentationFormat>
  <Paragraphs>10</Paragraphs>
  <Slides>5</Slides>
  <Notes>1</Notes>
  <HiddenSlides>0</HiddenSlides>
  <MMClips>0</MMClips>
  <ScaleCrop>false</ScaleCrop>
  <HeadingPairs>
    <vt:vector size="4" baseType="variant">
      <vt:variant>
        <vt:lpstr>Motív</vt:lpstr>
      </vt:variant>
      <vt:variant>
        <vt:i4>1</vt:i4>
      </vt:variant>
      <vt:variant>
        <vt:lpstr>Nadpisy snímok</vt:lpstr>
      </vt:variant>
      <vt:variant>
        <vt:i4>5</vt:i4>
      </vt:variant>
    </vt:vector>
  </HeadingPairs>
  <TitlesOfParts>
    <vt:vector size="6" baseType="lpstr">
      <vt:lpstr>Motív Office</vt:lpstr>
      <vt:lpstr>Snímka 1</vt:lpstr>
      <vt:lpstr>Snímka 2</vt:lpstr>
      <vt:lpstr>Snímka 3</vt:lpstr>
      <vt:lpstr>Snímka 4</vt:lpstr>
      <vt:lpstr>Snímka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Prezentácia programu PowerPoint</dc:title>
  <dc:creator>Juraj</dc:creator>
  <cp:lastModifiedBy>okay</cp:lastModifiedBy>
  <cp:revision>73</cp:revision>
  <dcterms:created xsi:type="dcterms:W3CDTF">2013-02-01T18:44:01Z</dcterms:created>
  <dcterms:modified xsi:type="dcterms:W3CDTF">2015-06-04T14:20:58Z</dcterms:modified>
</cp:coreProperties>
</file>