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61" r:id="rId12"/>
    <p:sldId id="259" r:id="rId13"/>
    <p:sldId id="260" r:id="rId14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26B7-2912-4513-935B-91D76365041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73AD-DFFD-424F-970B-EB947060465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ADAE-0886-4AA0-AB61-0C402E91A3F4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4C6B-11D2-47D2-82E2-9A022E2D11D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28728" y="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Elektrotechnické značky: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5"/>
            <a:ext cx="5643602" cy="62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7" t="4281" r="2343"/>
          <a:stretch>
            <a:fillRect/>
          </a:stretch>
        </p:blipFill>
        <p:spPr bwMode="auto">
          <a:xfrm>
            <a:off x="0" y="1838157"/>
            <a:ext cx="9144000" cy="33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21429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Prekreslite schémy v programe </a:t>
            </a:r>
            <a:r>
              <a:rPr lang="sk-SK" b="1" dirty="0" err="1" smtClean="0"/>
              <a:t>Splan</a:t>
            </a:r>
            <a:r>
              <a:rPr lang="sk-SK" b="1" dirty="0" smtClean="0"/>
              <a:t>, vyhľadajte súčiastky v schémach na internete a </a:t>
            </a:r>
          </a:p>
          <a:p>
            <a:r>
              <a:rPr lang="sk-SK" b="1" dirty="0"/>
              <a:t>u</a:t>
            </a:r>
            <a:r>
              <a:rPr lang="sk-SK" b="1" dirty="0" smtClean="0"/>
              <a:t>miestnite každú novú súčiastku na dosku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114298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Schéma 1: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79" y="214290"/>
            <a:ext cx="876123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6" descr="C:\Documents and Settings\User\Desktop\scan00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5372" t="6441" r="9256" b="52881"/>
          <a:stretch>
            <a:fillRect/>
          </a:stretch>
        </p:blipFill>
        <p:spPr bwMode="auto">
          <a:xfrm rot="10800000">
            <a:off x="402232" y="71438"/>
            <a:ext cx="8241734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Schéma 2: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sest.sk/prax/labutiaPiesen/prve/chybnaelektricka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6191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8596" y="357166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Príklad použitia katalógu pre integrovaný obvod NE5532.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V</a:t>
            </a:r>
            <a:r>
              <a:rPr lang="sk-SK" baseline="-25000" dirty="0"/>
              <a:t>S</a:t>
            </a:r>
            <a:r>
              <a:rPr lang="sk-SK" dirty="0"/>
              <a:t> ( </a:t>
            </a:r>
            <a:r>
              <a:rPr lang="sk-SK" dirty="0" err="1"/>
              <a:t>supply</a:t>
            </a:r>
            <a:r>
              <a:rPr lang="sk-SK" dirty="0"/>
              <a:t> </a:t>
            </a:r>
            <a:r>
              <a:rPr lang="sk-SK" dirty="0" err="1"/>
              <a:t>voltage</a:t>
            </a:r>
            <a:r>
              <a:rPr lang="sk-SK" dirty="0"/>
              <a:t>)				- veľkosť napájacieho napätia</a:t>
            </a:r>
          </a:p>
          <a:p>
            <a:r>
              <a:rPr lang="sk-SK" dirty="0" err="1"/>
              <a:t>V</a:t>
            </a:r>
            <a:r>
              <a:rPr lang="sk-SK" baseline="-25000" dirty="0" err="1"/>
              <a:t>in</a:t>
            </a:r>
            <a:r>
              <a:rPr lang="sk-SK" dirty="0"/>
              <a:t> ( </a:t>
            </a:r>
            <a:r>
              <a:rPr lang="sk-SK" dirty="0" err="1"/>
              <a:t>input</a:t>
            </a:r>
            <a:r>
              <a:rPr lang="sk-SK" dirty="0"/>
              <a:t> </a:t>
            </a:r>
            <a:r>
              <a:rPr lang="sk-SK" dirty="0" err="1"/>
              <a:t>voltage</a:t>
            </a:r>
            <a:r>
              <a:rPr lang="sk-SK" dirty="0"/>
              <a:t> )				- veľkosť vstupného napätia</a:t>
            </a:r>
          </a:p>
          <a:p>
            <a:r>
              <a:rPr lang="sk-SK" dirty="0" err="1"/>
              <a:t>T</a:t>
            </a:r>
            <a:r>
              <a:rPr lang="sk-SK" baseline="-25000" dirty="0" err="1"/>
              <a:t>amb</a:t>
            </a:r>
            <a:r>
              <a:rPr lang="sk-SK" dirty="0"/>
              <a:t> ( </a:t>
            </a:r>
            <a:r>
              <a:rPr lang="sk-SK" dirty="0" err="1"/>
              <a:t>operating</a:t>
            </a:r>
            <a:r>
              <a:rPr lang="sk-SK" dirty="0"/>
              <a:t> </a:t>
            </a:r>
            <a:r>
              <a:rPr lang="sk-SK" dirty="0" err="1"/>
              <a:t>temperature</a:t>
            </a:r>
            <a:r>
              <a:rPr lang="sk-SK" dirty="0"/>
              <a:t> </a:t>
            </a:r>
            <a:r>
              <a:rPr lang="sk-SK" dirty="0" err="1"/>
              <a:t>range</a:t>
            </a:r>
            <a:r>
              <a:rPr lang="sk-SK" dirty="0"/>
              <a:t> )		- pracovná teplota</a:t>
            </a:r>
          </a:p>
          <a:p>
            <a:r>
              <a:rPr lang="sk-SK" dirty="0"/>
              <a:t>P</a:t>
            </a:r>
            <a:r>
              <a:rPr lang="sk-SK" baseline="-25000" dirty="0"/>
              <a:t>D</a:t>
            </a:r>
            <a:r>
              <a:rPr lang="sk-SK" dirty="0"/>
              <a:t> ( maximum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dissipation</a:t>
            </a:r>
            <a:r>
              <a:rPr lang="sk-SK" dirty="0"/>
              <a:t> )		- maximálny stratový výkon</a:t>
            </a:r>
          </a:p>
          <a:p>
            <a:r>
              <a:rPr lang="sk-SK" dirty="0"/>
              <a:t>I</a:t>
            </a:r>
            <a:r>
              <a:rPr lang="sk-SK" baseline="-25000" dirty="0"/>
              <a:t>CC</a:t>
            </a:r>
            <a:r>
              <a:rPr lang="sk-SK" dirty="0"/>
              <a:t> ( </a:t>
            </a:r>
            <a:r>
              <a:rPr lang="sk-SK" dirty="0" err="1"/>
              <a:t>supply</a:t>
            </a:r>
            <a:r>
              <a:rPr lang="sk-SK" dirty="0"/>
              <a:t> </a:t>
            </a:r>
            <a:r>
              <a:rPr lang="sk-SK" dirty="0" err="1"/>
              <a:t>curent</a:t>
            </a:r>
            <a:r>
              <a:rPr lang="sk-SK" dirty="0"/>
              <a:t> )				- napájací prúd</a:t>
            </a:r>
          </a:p>
          <a:p>
            <a:r>
              <a:rPr lang="sk-SK" dirty="0"/>
              <a:t>R</a:t>
            </a:r>
            <a:r>
              <a:rPr lang="sk-SK" baseline="-25000" dirty="0"/>
              <a:t>IN</a:t>
            </a:r>
            <a:r>
              <a:rPr lang="sk-SK" dirty="0"/>
              <a:t> ( </a:t>
            </a:r>
            <a:r>
              <a:rPr lang="sk-SK" dirty="0" err="1"/>
              <a:t>input</a:t>
            </a:r>
            <a:r>
              <a:rPr lang="sk-SK" dirty="0"/>
              <a:t> </a:t>
            </a:r>
            <a:r>
              <a:rPr lang="sk-SK" dirty="0" err="1"/>
              <a:t>resistance</a:t>
            </a:r>
            <a:r>
              <a:rPr lang="sk-SK" dirty="0"/>
              <a:t> )			- vstupný odpor</a:t>
            </a:r>
          </a:p>
          <a:p>
            <a:r>
              <a:rPr lang="sk-SK" dirty="0"/>
              <a:t>I</a:t>
            </a:r>
            <a:r>
              <a:rPr lang="sk-SK" baseline="-25000" dirty="0"/>
              <a:t>SC</a:t>
            </a:r>
            <a:r>
              <a:rPr lang="sk-SK" dirty="0"/>
              <a:t> ( </a:t>
            </a:r>
            <a:r>
              <a:rPr lang="sk-SK" dirty="0" err="1"/>
              <a:t>output</a:t>
            </a:r>
            <a:r>
              <a:rPr lang="sk-SK" dirty="0"/>
              <a:t> </a:t>
            </a:r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circuit</a:t>
            </a:r>
            <a:r>
              <a:rPr lang="sk-SK" dirty="0"/>
              <a:t> </a:t>
            </a:r>
            <a:r>
              <a:rPr lang="sk-SK" dirty="0" err="1"/>
              <a:t>current</a:t>
            </a:r>
            <a:r>
              <a:rPr lang="sk-SK" dirty="0"/>
              <a:t> )		- výstupný skratový prúd</a:t>
            </a:r>
          </a:p>
          <a:p>
            <a:r>
              <a:rPr lang="sk-SK" dirty="0"/>
              <a:t>R</a:t>
            </a:r>
            <a:r>
              <a:rPr lang="sk-SK" baseline="-25000" dirty="0"/>
              <a:t>OUT</a:t>
            </a:r>
            <a:r>
              <a:rPr lang="sk-SK" dirty="0"/>
              <a:t> ( </a:t>
            </a:r>
            <a:r>
              <a:rPr lang="sk-SK" dirty="0" err="1"/>
              <a:t>output</a:t>
            </a:r>
            <a:r>
              <a:rPr lang="sk-SK" dirty="0"/>
              <a:t> </a:t>
            </a:r>
            <a:r>
              <a:rPr lang="sk-SK" dirty="0" err="1"/>
              <a:t>resistance</a:t>
            </a:r>
            <a:r>
              <a:rPr lang="sk-SK" dirty="0"/>
              <a:t> )			- výstupný odpor</a:t>
            </a:r>
          </a:p>
          <a:p>
            <a:r>
              <a:rPr lang="sk-SK" dirty="0"/>
              <a:t>A</a:t>
            </a:r>
            <a:r>
              <a:rPr lang="sk-SK" baseline="-25000" dirty="0"/>
              <a:t>V</a:t>
            </a:r>
            <a:r>
              <a:rPr lang="sk-SK" dirty="0"/>
              <a:t> ( </a:t>
            </a:r>
            <a:r>
              <a:rPr lang="sk-SK" dirty="0" err="1"/>
              <a:t>gain</a:t>
            </a:r>
            <a:r>
              <a:rPr lang="sk-SK" dirty="0"/>
              <a:t> )					- zisk / zosilnenie</a:t>
            </a:r>
          </a:p>
          <a:p>
            <a:r>
              <a:rPr lang="sk-SK" dirty="0"/>
              <a:t>V</a:t>
            </a:r>
            <a:r>
              <a:rPr lang="sk-SK" baseline="-25000" dirty="0"/>
              <a:t>NOISE</a:t>
            </a:r>
            <a:r>
              <a:rPr lang="sk-SK" dirty="0"/>
              <a:t> ( </a:t>
            </a:r>
            <a:r>
              <a:rPr lang="sk-SK" dirty="0" err="1"/>
              <a:t>input</a:t>
            </a:r>
            <a:r>
              <a:rPr lang="sk-SK" dirty="0"/>
              <a:t> </a:t>
            </a:r>
            <a:r>
              <a:rPr lang="sk-SK" dirty="0" err="1"/>
              <a:t>noise</a:t>
            </a:r>
            <a:r>
              <a:rPr lang="sk-SK" dirty="0"/>
              <a:t> </a:t>
            </a:r>
            <a:r>
              <a:rPr lang="sk-SK" dirty="0" err="1"/>
              <a:t>voltage</a:t>
            </a:r>
            <a:r>
              <a:rPr lang="sk-SK" dirty="0"/>
              <a:t> )			- vstupné šumové napätie</a:t>
            </a:r>
          </a:p>
          <a:p>
            <a:r>
              <a:rPr lang="sk-SK" dirty="0"/>
              <a:t>I </a:t>
            </a:r>
            <a:r>
              <a:rPr lang="sk-SK" baseline="-25000" dirty="0"/>
              <a:t>NOISE</a:t>
            </a:r>
            <a:r>
              <a:rPr lang="sk-SK" dirty="0"/>
              <a:t> ( </a:t>
            </a:r>
            <a:r>
              <a:rPr lang="sk-SK" dirty="0" err="1"/>
              <a:t>input</a:t>
            </a:r>
            <a:r>
              <a:rPr lang="sk-SK" dirty="0"/>
              <a:t> </a:t>
            </a:r>
            <a:r>
              <a:rPr lang="sk-SK" dirty="0" err="1"/>
              <a:t>noise</a:t>
            </a:r>
            <a:r>
              <a:rPr lang="sk-SK" dirty="0"/>
              <a:t> </a:t>
            </a:r>
            <a:r>
              <a:rPr lang="sk-SK" dirty="0" err="1"/>
              <a:t>current</a:t>
            </a:r>
            <a:r>
              <a:rPr lang="sk-SK" dirty="0"/>
              <a:t> )			- vstupný šumový prúd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262" t="1428" r="8773" b="5753"/>
          <a:stretch>
            <a:fillRect/>
          </a:stretch>
        </p:blipFill>
        <p:spPr bwMode="auto">
          <a:xfrm>
            <a:off x="0" y="1857364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59" y="928670"/>
            <a:ext cx="667119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282" y="21429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Rezistor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89230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70490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572132" y="35716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</a:t>
            </a:r>
            <a:r>
              <a:rPr lang="sk-SK" b="1" dirty="0" err="1" smtClean="0"/>
              <a:t>rezistor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429156" cy="35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688560"/>
            <a:ext cx="5286380" cy="29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286380" y="28572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Potenciometer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3597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929322" y="3571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Otočný potenciometer</a:t>
            </a:r>
            <a:endParaRPr lang="sk-SK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97263"/>
            <a:ext cx="5681673" cy="27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5"/>
            <a:ext cx="7358114" cy="62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143504" y="35716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Keramický kondenzátor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638460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929454" y="35716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Elektrolytický kondenzátor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elpro.org/309321-thickbox_default/bc-337-40.jpg"/>
          <p:cNvPicPr>
            <a:picLocks noChangeAspect="1" noChangeArrowheads="1"/>
          </p:cNvPicPr>
          <p:nvPr/>
        </p:nvPicPr>
        <p:blipFill>
          <a:blip r:embed="rId2" cstate="print"/>
          <a:srcRect l="17181" t="13216" r="16739" b="14096"/>
          <a:stretch>
            <a:fillRect/>
          </a:stretch>
        </p:blipFill>
        <p:spPr bwMode="auto">
          <a:xfrm>
            <a:off x="285720" y="1000108"/>
            <a:ext cx="3896618" cy="428628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72132" y="28572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Tranzistor</a:t>
            </a:r>
            <a:endParaRPr lang="sk-SK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174" y="642918"/>
            <a:ext cx="49838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</Words>
  <Application>Microsoft Office PowerPoint</Application>
  <PresentationFormat>Prezentácia na obrazovke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16</cp:revision>
  <dcterms:created xsi:type="dcterms:W3CDTF">2017-01-25T15:23:45Z</dcterms:created>
  <dcterms:modified xsi:type="dcterms:W3CDTF">2017-03-18T16:15:25Z</dcterms:modified>
</cp:coreProperties>
</file>