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E884-FD6E-4C18-A0EB-E6101A22D4BE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593D-2B08-43C4-9211-BED49547917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251519" y="4293096"/>
          <a:ext cx="8712969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6105"/>
                <a:gridCol w="762650"/>
                <a:gridCol w="2045662"/>
                <a:gridCol w="2088232"/>
                <a:gridCol w="1440160"/>
                <a:gridCol w="1440160"/>
              </a:tblGrid>
              <a:tr h="226824">
                <a:tc>
                  <a:txBody>
                    <a:bodyPr/>
                    <a:lstStyle/>
                    <a:p>
                      <a:r>
                        <a:rPr lang="sk-SK" sz="1200" dirty="0" smtClean="0">
                          <a:solidFill>
                            <a:schemeClr val="bg1"/>
                          </a:solidFill>
                        </a:rPr>
                        <a:t>Číslo vodiča</a:t>
                      </a:r>
                      <a:endParaRPr lang="sk-SK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smtClean="0"/>
                        <a:t>Dĺžka</a:t>
                      </a:r>
                      <a:endParaRPr lang="sk-SK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1. koniec</a:t>
                      </a:r>
                      <a:endParaRPr lang="sk-SK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2. koniec</a:t>
                      </a:r>
                      <a:endParaRPr lang="sk-SK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Prierez</a:t>
                      </a:r>
                      <a:endParaRPr lang="sk-SK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Farba</a:t>
                      </a:r>
                      <a:endParaRPr lang="sk-SK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240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 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Odizolovaný,  10 mm / C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  <a:endParaRPr lang="sk-SK" sz="10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aseline="0" dirty="0" smtClean="0"/>
                        <a:t>sivá</a:t>
                      </a:r>
                      <a:endParaRPr lang="sk-SK" sz="10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1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290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err="1" smtClean="0"/>
                        <a:t>Kábelové</a:t>
                      </a:r>
                      <a:r>
                        <a:rPr lang="sk-SK" sz="1000" dirty="0" smtClean="0"/>
                        <a:t> oko , </a:t>
                      </a:r>
                      <a:r>
                        <a:rPr lang="ru-RU" sz="1000" dirty="0" smtClean="0"/>
                        <a:t>ф</a:t>
                      </a:r>
                      <a:r>
                        <a:rPr lang="sk-SK" sz="1000" dirty="0" smtClean="0"/>
                        <a:t>5 mm / A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čierna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290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err="1" smtClean="0"/>
                        <a:t>Kábelové</a:t>
                      </a:r>
                      <a:r>
                        <a:rPr lang="sk-SK" sz="1000" dirty="0" smtClean="0"/>
                        <a:t> oko , </a:t>
                      </a:r>
                      <a:r>
                        <a:rPr lang="ru-RU" sz="1000" dirty="0" smtClean="0"/>
                        <a:t>ф</a:t>
                      </a:r>
                      <a:r>
                        <a:rPr lang="sk-SK" sz="1000" dirty="0" smtClean="0"/>
                        <a:t>5 mm /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čierna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3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280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Odizolovaný, 10 mm / C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sivá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4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250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err="1" smtClean="0"/>
                        <a:t>Kábelové</a:t>
                      </a:r>
                      <a:r>
                        <a:rPr lang="sk-SK" sz="1000" dirty="0" smtClean="0"/>
                        <a:t> oko , </a:t>
                      </a:r>
                      <a:r>
                        <a:rPr lang="ru-RU" sz="1000" dirty="0" smtClean="0"/>
                        <a:t>ф</a:t>
                      </a:r>
                      <a:r>
                        <a:rPr lang="sk-SK" sz="1000" dirty="0" smtClean="0"/>
                        <a:t>5 mm /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čierna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5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240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Odizolovaný,</a:t>
                      </a:r>
                      <a:r>
                        <a:rPr lang="sk-SK" sz="1000" baseline="0" dirty="0" smtClean="0"/>
                        <a:t> 10 mm / C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sivá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6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240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Odizolovaný, 10 mm / C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sivá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7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300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err="1" smtClean="0"/>
                        <a:t>Kábelové</a:t>
                      </a:r>
                      <a:r>
                        <a:rPr lang="sk-SK" sz="1000" dirty="0" smtClean="0"/>
                        <a:t> oko , </a:t>
                      </a:r>
                      <a:r>
                        <a:rPr lang="ru-RU" sz="1000" dirty="0" smtClean="0"/>
                        <a:t>ф</a:t>
                      </a:r>
                      <a:r>
                        <a:rPr lang="sk-SK" sz="1000" dirty="0" smtClean="0"/>
                        <a:t>5 mm /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err="1" smtClean="0"/>
                        <a:t>Kábelové</a:t>
                      </a:r>
                      <a:r>
                        <a:rPr lang="sk-SK" sz="1000" dirty="0" smtClean="0"/>
                        <a:t> oko , </a:t>
                      </a:r>
                      <a:r>
                        <a:rPr lang="ru-RU" sz="1000" dirty="0" smtClean="0"/>
                        <a:t>ф</a:t>
                      </a:r>
                      <a:r>
                        <a:rPr lang="sk-SK" sz="1000" dirty="0" smtClean="0"/>
                        <a:t>5 mm /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čierna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8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240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Pocínovaný, 10 mm / B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dirty="0" smtClean="0"/>
                        <a:t>Odizolovaný, 10 mm / C</a:t>
                      </a:r>
                      <a:endParaRPr lang="sk-SK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dirty="0" smtClean="0"/>
                        <a:t>1 mm</a:t>
                      </a:r>
                      <a:r>
                        <a:rPr lang="sk-SK" sz="1000" baseline="30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aseline="0" dirty="0" smtClean="0"/>
                        <a:t>sivá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260" y="44624"/>
            <a:ext cx="779224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79512" y="2558514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 smtClean="0"/>
              <a:t>Technické požiadavky:</a:t>
            </a:r>
          </a:p>
          <a:p>
            <a:pPr marL="228600" indent="-228600"/>
            <a:r>
              <a:rPr lang="sk-SK" sz="1100" dirty="0" smtClean="0"/>
              <a:t>1. Na vyviazanie vodičov použite viazací drôt</a:t>
            </a:r>
          </a:p>
          <a:p>
            <a:pPr marL="228600" indent="-228600"/>
            <a:r>
              <a:rPr lang="sk-SK" sz="1100" dirty="0" smtClean="0"/>
              <a:t>2. Zväzok najprv vyviažte, označte vodiče, upravte konce</a:t>
            </a:r>
          </a:p>
          <a:p>
            <a:r>
              <a:rPr lang="sk-SK" sz="1100" dirty="0" smtClean="0"/>
              <a:t>3. Vzdialenosť vyviazaných bodov je max 20 mm, </a:t>
            </a:r>
          </a:p>
          <a:p>
            <a:r>
              <a:rPr lang="sk-SK" sz="1100" dirty="0" smtClean="0"/>
              <a:t>     použite doporučenú techniku</a:t>
            </a:r>
          </a:p>
          <a:p>
            <a:r>
              <a:rPr lang="sk-SK" sz="1100" dirty="0" smtClean="0"/>
              <a:t>4. Na popísanie vodičov použi izolačnú pásku </a:t>
            </a:r>
          </a:p>
          <a:p>
            <a:r>
              <a:rPr lang="sk-SK" sz="1100" dirty="0" smtClean="0"/>
              <a:t>     a čierne </a:t>
            </a:r>
            <a:r>
              <a:rPr lang="sk-SK" sz="1100" dirty="0" err="1" smtClean="0"/>
              <a:t>popisovacie</a:t>
            </a:r>
            <a:r>
              <a:rPr lang="sk-SK" sz="1100" dirty="0" smtClean="0"/>
              <a:t> pero</a:t>
            </a:r>
          </a:p>
          <a:p>
            <a:r>
              <a:rPr lang="sk-SK" sz="1100" dirty="0" smtClean="0"/>
              <a:t>5. Dĺžky vodičov upravte podľa výkresu</a:t>
            </a:r>
            <a:endParaRPr lang="sk-SK" sz="1100" dirty="0"/>
          </a:p>
        </p:txBody>
      </p:sp>
      <p:sp>
        <p:nvSpPr>
          <p:cNvPr id="18" name="BlokTextu 17"/>
          <p:cNvSpPr txBox="1"/>
          <p:nvPr/>
        </p:nvSpPr>
        <p:spPr>
          <a:xfrm>
            <a:off x="107504" y="44624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 smtClean="0"/>
              <a:t>Vyrobte nasledovný </a:t>
            </a:r>
            <a:r>
              <a:rPr lang="sk-SK" sz="1200" b="1" dirty="0" err="1" smtClean="0"/>
              <a:t>kábelový</a:t>
            </a:r>
            <a:r>
              <a:rPr lang="sk-SK" sz="1200" b="1" dirty="0" smtClean="0"/>
              <a:t> zväzok:</a:t>
            </a:r>
            <a:endParaRPr lang="sk-SK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235</Words>
  <Application>Microsoft Office PowerPoint</Application>
  <PresentationFormat>Prezentácia na obrazovke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50</cp:revision>
  <dcterms:created xsi:type="dcterms:W3CDTF">2015-02-06T21:02:35Z</dcterms:created>
  <dcterms:modified xsi:type="dcterms:W3CDTF">2015-04-25T18:29:08Z</dcterms:modified>
</cp:coreProperties>
</file>