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redný štý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E884-FD6E-4C18-A0EB-E6101A22D4BE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0593D-2B08-43C4-9211-BED49547917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E884-FD6E-4C18-A0EB-E6101A22D4BE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0593D-2B08-43C4-9211-BED49547917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E884-FD6E-4C18-A0EB-E6101A22D4BE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0593D-2B08-43C4-9211-BED49547917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E884-FD6E-4C18-A0EB-E6101A22D4BE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0593D-2B08-43C4-9211-BED49547917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E884-FD6E-4C18-A0EB-E6101A22D4BE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0593D-2B08-43C4-9211-BED49547917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E884-FD6E-4C18-A0EB-E6101A22D4BE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0593D-2B08-43C4-9211-BED49547917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E884-FD6E-4C18-A0EB-E6101A22D4BE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0593D-2B08-43C4-9211-BED49547917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E884-FD6E-4C18-A0EB-E6101A22D4BE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0593D-2B08-43C4-9211-BED49547917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E884-FD6E-4C18-A0EB-E6101A22D4BE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0593D-2B08-43C4-9211-BED49547917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E884-FD6E-4C18-A0EB-E6101A22D4BE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0593D-2B08-43C4-9211-BED49547917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E884-FD6E-4C18-A0EB-E6101A22D4BE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0593D-2B08-43C4-9211-BED49547917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6E884-FD6E-4C18-A0EB-E6101A22D4BE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0593D-2B08-43C4-9211-BED495479175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251519" y="4293096"/>
          <a:ext cx="8712969" cy="2468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36105"/>
                <a:gridCol w="762650"/>
                <a:gridCol w="2045662"/>
                <a:gridCol w="2088232"/>
                <a:gridCol w="1440160"/>
                <a:gridCol w="1440160"/>
              </a:tblGrid>
              <a:tr h="226824">
                <a:tc>
                  <a:txBody>
                    <a:bodyPr/>
                    <a:lstStyle/>
                    <a:p>
                      <a:r>
                        <a:rPr lang="sk-SK" sz="1200" dirty="0" smtClean="0">
                          <a:solidFill>
                            <a:schemeClr val="bg1"/>
                          </a:solidFill>
                        </a:rPr>
                        <a:t>Číslo vodiča</a:t>
                      </a:r>
                      <a:endParaRPr lang="sk-SK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dirty="0" smtClean="0"/>
                        <a:t>Dĺžka</a:t>
                      </a:r>
                      <a:endParaRPr lang="sk-SK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200" dirty="0" smtClean="0"/>
                        <a:t>1. koniec</a:t>
                      </a:r>
                      <a:endParaRPr lang="sk-SK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200" dirty="0" smtClean="0"/>
                        <a:t>2. koniec</a:t>
                      </a:r>
                      <a:endParaRPr lang="sk-SK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200" dirty="0" smtClean="0"/>
                        <a:t>Prierez</a:t>
                      </a:r>
                      <a:endParaRPr lang="sk-SK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200" dirty="0" smtClean="0"/>
                        <a:t>Farba</a:t>
                      </a:r>
                      <a:endParaRPr lang="sk-SK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sk-SK" sz="1000" dirty="0" smtClean="0"/>
                        <a:t>0</a:t>
                      </a:r>
                      <a:endParaRPr lang="sk-SK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000" dirty="0" smtClean="0"/>
                        <a:t>240</a:t>
                      </a:r>
                      <a:endParaRPr lang="sk-SK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000" dirty="0" smtClean="0"/>
                        <a:t>Pocínovaný , 10 mm / B</a:t>
                      </a:r>
                      <a:endParaRPr lang="sk-SK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000" dirty="0" smtClean="0"/>
                        <a:t>Odizolovaný,  10 mm / C</a:t>
                      </a:r>
                      <a:endParaRPr lang="sk-SK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000" dirty="0" smtClean="0"/>
                        <a:t>1 mm</a:t>
                      </a:r>
                      <a:r>
                        <a:rPr lang="sk-SK" sz="1000" baseline="30000" dirty="0" smtClean="0"/>
                        <a:t>2</a:t>
                      </a:r>
                      <a:endParaRPr lang="sk-SK" sz="1000" baseline="30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000" baseline="0" dirty="0" smtClean="0"/>
                        <a:t>sivá</a:t>
                      </a:r>
                      <a:endParaRPr lang="sk-SK" sz="100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sk-SK" sz="1000" dirty="0" smtClean="0"/>
                        <a:t>1</a:t>
                      </a:r>
                      <a:endParaRPr lang="sk-SK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000" dirty="0" smtClean="0"/>
                        <a:t>290</a:t>
                      </a:r>
                      <a:endParaRPr lang="sk-SK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000" dirty="0" smtClean="0"/>
                        <a:t>Pocínovaný, 10 mm / B</a:t>
                      </a:r>
                      <a:endParaRPr lang="sk-SK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000" dirty="0" err="1" smtClean="0"/>
                        <a:t>Kábelové</a:t>
                      </a:r>
                      <a:r>
                        <a:rPr lang="sk-SK" sz="1000" dirty="0" smtClean="0"/>
                        <a:t> oko , </a:t>
                      </a:r>
                      <a:r>
                        <a:rPr lang="ru-RU" sz="1000" dirty="0" smtClean="0"/>
                        <a:t>ф</a:t>
                      </a:r>
                      <a:r>
                        <a:rPr lang="sk-SK" sz="1000" dirty="0" smtClean="0"/>
                        <a:t>5 mm / A</a:t>
                      </a:r>
                      <a:endParaRPr lang="sk-SK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000" dirty="0" smtClean="0"/>
                        <a:t>1 mm</a:t>
                      </a:r>
                      <a:r>
                        <a:rPr lang="sk-SK" sz="1000" baseline="30000" dirty="0" smtClean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000" baseline="0" dirty="0" smtClean="0"/>
                        <a:t>čierna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sk-SK" sz="1000" dirty="0" smtClean="0"/>
                        <a:t>2</a:t>
                      </a:r>
                      <a:endParaRPr lang="sk-SK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000" dirty="0" smtClean="0"/>
                        <a:t>290</a:t>
                      </a:r>
                      <a:endParaRPr lang="sk-SK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000" dirty="0" err="1" smtClean="0"/>
                        <a:t>Kábelové</a:t>
                      </a:r>
                      <a:r>
                        <a:rPr lang="sk-SK" sz="1000" dirty="0" smtClean="0"/>
                        <a:t> oko , </a:t>
                      </a:r>
                      <a:r>
                        <a:rPr lang="ru-RU" sz="1000" dirty="0" smtClean="0"/>
                        <a:t>ф</a:t>
                      </a:r>
                      <a:r>
                        <a:rPr lang="sk-SK" sz="1000" dirty="0" smtClean="0"/>
                        <a:t>5 mm /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000" dirty="0" smtClean="0"/>
                        <a:t>Pocínovaný, 10 mm / B</a:t>
                      </a:r>
                      <a:endParaRPr lang="sk-SK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000" dirty="0" smtClean="0"/>
                        <a:t>1 mm</a:t>
                      </a:r>
                      <a:r>
                        <a:rPr lang="sk-SK" sz="1000" baseline="30000" dirty="0" smtClean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000" baseline="0" dirty="0" smtClean="0"/>
                        <a:t>čierna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sk-SK" sz="1000" dirty="0" smtClean="0"/>
                        <a:t>3</a:t>
                      </a:r>
                      <a:endParaRPr lang="sk-SK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000" dirty="0" smtClean="0"/>
                        <a:t>280</a:t>
                      </a:r>
                      <a:endParaRPr lang="sk-SK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000" dirty="0" smtClean="0"/>
                        <a:t>Odizolovaný, 10 mm / C</a:t>
                      </a:r>
                      <a:endParaRPr lang="sk-SK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000" dirty="0" smtClean="0"/>
                        <a:t>Pocínovaný, 10 mm / B</a:t>
                      </a:r>
                      <a:endParaRPr lang="sk-SK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000" dirty="0" smtClean="0"/>
                        <a:t>1 mm</a:t>
                      </a:r>
                      <a:r>
                        <a:rPr lang="sk-SK" sz="1000" baseline="30000" dirty="0" smtClean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000" baseline="0" dirty="0" smtClean="0"/>
                        <a:t>sivá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sk-SK" sz="1000" dirty="0" smtClean="0"/>
                        <a:t>4</a:t>
                      </a:r>
                      <a:endParaRPr lang="sk-SK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000" dirty="0" smtClean="0"/>
                        <a:t>250</a:t>
                      </a:r>
                      <a:endParaRPr lang="sk-SK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000" dirty="0" err="1" smtClean="0"/>
                        <a:t>Kábelové</a:t>
                      </a:r>
                      <a:r>
                        <a:rPr lang="sk-SK" sz="1000" dirty="0" smtClean="0"/>
                        <a:t> oko , </a:t>
                      </a:r>
                      <a:r>
                        <a:rPr lang="ru-RU" sz="1000" dirty="0" smtClean="0"/>
                        <a:t>ф</a:t>
                      </a:r>
                      <a:r>
                        <a:rPr lang="sk-SK" sz="1000" dirty="0" smtClean="0"/>
                        <a:t>5 mm /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000" dirty="0" smtClean="0"/>
                        <a:t>Pocínovaný, 10 mm / B</a:t>
                      </a:r>
                      <a:endParaRPr lang="sk-SK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000" dirty="0" smtClean="0"/>
                        <a:t>1 mm</a:t>
                      </a:r>
                      <a:r>
                        <a:rPr lang="sk-SK" sz="1000" baseline="30000" dirty="0" smtClean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000" baseline="0" dirty="0" smtClean="0"/>
                        <a:t>čierna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sk-SK" sz="1000" dirty="0" smtClean="0"/>
                        <a:t>5</a:t>
                      </a:r>
                      <a:endParaRPr lang="sk-SK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000" dirty="0" smtClean="0"/>
                        <a:t>240</a:t>
                      </a:r>
                      <a:endParaRPr lang="sk-SK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000" dirty="0" smtClean="0"/>
                        <a:t>Pocínovaný, 10 mm / B</a:t>
                      </a:r>
                      <a:endParaRPr lang="sk-SK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000" dirty="0" smtClean="0"/>
                        <a:t>Odizolovaný,</a:t>
                      </a:r>
                      <a:r>
                        <a:rPr lang="sk-SK" sz="1000" baseline="0" dirty="0" smtClean="0"/>
                        <a:t> 10 mm / C</a:t>
                      </a:r>
                      <a:endParaRPr lang="sk-SK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000" dirty="0" smtClean="0"/>
                        <a:t>1 mm</a:t>
                      </a:r>
                      <a:r>
                        <a:rPr lang="sk-SK" sz="1000" baseline="30000" dirty="0" smtClean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000" baseline="0" dirty="0" smtClean="0"/>
                        <a:t>sivá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sk-SK" sz="1000" dirty="0" smtClean="0"/>
                        <a:t>6</a:t>
                      </a:r>
                      <a:endParaRPr lang="sk-SK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000" dirty="0" smtClean="0"/>
                        <a:t>240</a:t>
                      </a:r>
                      <a:endParaRPr lang="sk-SK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000" dirty="0" smtClean="0"/>
                        <a:t>Odizolovaný, 10 mm / C</a:t>
                      </a:r>
                      <a:endParaRPr lang="sk-SK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000" dirty="0" smtClean="0"/>
                        <a:t>Pocínovaný, 10 mm / B</a:t>
                      </a:r>
                      <a:endParaRPr lang="sk-SK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000" dirty="0" smtClean="0"/>
                        <a:t>1 mm</a:t>
                      </a:r>
                      <a:r>
                        <a:rPr lang="sk-SK" sz="1000" baseline="30000" dirty="0" smtClean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000" baseline="0" dirty="0" smtClean="0"/>
                        <a:t>sivá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sk-SK" sz="1000" dirty="0" smtClean="0"/>
                        <a:t>7</a:t>
                      </a:r>
                      <a:endParaRPr lang="sk-SK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000" dirty="0" smtClean="0"/>
                        <a:t>300</a:t>
                      </a:r>
                      <a:endParaRPr lang="sk-SK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000" dirty="0" err="1" smtClean="0"/>
                        <a:t>Kábelové</a:t>
                      </a:r>
                      <a:r>
                        <a:rPr lang="sk-SK" sz="1000" dirty="0" smtClean="0"/>
                        <a:t> oko , </a:t>
                      </a:r>
                      <a:r>
                        <a:rPr lang="ru-RU" sz="1000" dirty="0" smtClean="0"/>
                        <a:t>ф</a:t>
                      </a:r>
                      <a:r>
                        <a:rPr lang="sk-SK" sz="1000" dirty="0" smtClean="0"/>
                        <a:t>5 mm /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000" dirty="0" err="1" smtClean="0"/>
                        <a:t>Kábelové</a:t>
                      </a:r>
                      <a:r>
                        <a:rPr lang="sk-SK" sz="1000" dirty="0" smtClean="0"/>
                        <a:t> oko , </a:t>
                      </a:r>
                      <a:r>
                        <a:rPr lang="ru-RU" sz="1000" dirty="0" smtClean="0"/>
                        <a:t>ф</a:t>
                      </a:r>
                      <a:r>
                        <a:rPr lang="sk-SK" sz="1000" dirty="0" smtClean="0"/>
                        <a:t>5 mm /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000" dirty="0" smtClean="0"/>
                        <a:t>1 mm</a:t>
                      </a:r>
                      <a:r>
                        <a:rPr lang="sk-SK" sz="1000" baseline="30000" dirty="0" smtClean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000" baseline="0" dirty="0" smtClean="0"/>
                        <a:t>čierna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sk-SK" sz="1000" dirty="0" smtClean="0"/>
                        <a:t>8</a:t>
                      </a:r>
                      <a:endParaRPr lang="sk-SK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000" dirty="0" smtClean="0"/>
                        <a:t>240</a:t>
                      </a:r>
                      <a:endParaRPr lang="sk-SK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000" dirty="0" smtClean="0"/>
                        <a:t>Pocínovaný, 10 mm / B</a:t>
                      </a:r>
                      <a:endParaRPr lang="sk-SK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000" dirty="0" smtClean="0"/>
                        <a:t>Odizolovaný, 10 mm / C</a:t>
                      </a:r>
                      <a:endParaRPr lang="sk-SK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000" dirty="0" smtClean="0"/>
                        <a:t>1 mm</a:t>
                      </a:r>
                      <a:r>
                        <a:rPr lang="sk-SK" sz="1000" baseline="30000" dirty="0" smtClean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000" baseline="0" dirty="0" smtClean="0"/>
                        <a:t>sivá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6260" y="44624"/>
            <a:ext cx="7792244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lokTextu 6"/>
          <p:cNvSpPr txBox="1"/>
          <p:nvPr/>
        </p:nvSpPr>
        <p:spPr>
          <a:xfrm>
            <a:off x="179512" y="2558514"/>
            <a:ext cx="48245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b="1" dirty="0" smtClean="0"/>
              <a:t>Technické požiadavky:</a:t>
            </a:r>
          </a:p>
          <a:p>
            <a:pPr marL="228600" indent="-228600"/>
            <a:r>
              <a:rPr lang="sk-SK" sz="1100" dirty="0" smtClean="0"/>
              <a:t>1. Na vyviazanie vodičov použite viazací drôt</a:t>
            </a:r>
          </a:p>
          <a:p>
            <a:pPr marL="228600" indent="-228600"/>
            <a:r>
              <a:rPr lang="sk-SK" sz="1100" dirty="0" smtClean="0"/>
              <a:t>2. Zväzok najprv vyviažte, označte vodiče, upravte konce</a:t>
            </a:r>
          </a:p>
          <a:p>
            <a:r>
              <a:rPr lang="sk-SK" sz="1100" dirty="0" smtClean="0"/>
              <a:t>3. Vzdialenosť vyviazaných bodov je max 20 mm, </a:t>
            </a:r>
          </a:p>
          <a:p>
            <a:r>
              <a:rPr lang="sk-SK" sz="1100" dirty="0" smtClean="0"/>
              <a:t>     použite doporučenú techniku</a:t>
            </a:r>
          </a:p>
          <a:p>
            <a:r>
              <a:rPr lang="sk-SK" sz="1100" dirty="0" smtClean="0"/>
              <a:t>4. Na popísanie vodičov použi izolačnú pásku </a:t>
            </a:r>
          </a:p>
          <a:p>
            <a:r>
              <a:rPr lang="sk-SK" sz="1100" dirty="0" smtClean="0"/>
              <a:t>     a čierne </a:t>
            </a:r>
            <a:r>
              <a:rPr lang="sk-SK" sz="1100" dirty="0" err="1" smtClean="0"/>
              <a:t>popisovacie</a:t>
            </a:r>
            <a:r>
              <a:rPr lang="sk-SK" sz="1100" dirty="0" smtClean="0"/>
              <a:t> pero</a:t>
            </a:r>
          </a:p>
          <a:p>
            <a:r>
              <a:rPr lang="sk-SK" sz="1100" dirty="0" smtClean="0"/>
              <a:t>5. Dĺžky vodičov upravte podľa výkresu</a:t>
            </a:r>
            <a:endParaRPr lang="sk-SK" sz="1100" dirty="0"/>
          </a:p>
        </p:txBody>
      </p:sp>
      <p:sp>
        <p:nvSpPr>
          <p:cNvPr id="18" name="BlokTextu 17"/>
          <p:cNvSpPr txBox="1"/>
          <p:nvPr/>
        </p:nvSpPr>
        <p:spPr>
          <a:xfrm>
            <a:off x="107504" y="44624"/>
            <a:ext cx="3816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b="1" dirty="0" smtClean="0"/>
              <a:t>Vyrobte nasledovný </a:t>
            </a:r>
            <a:r>
              <a:rPr lang="sk-SK" sz="1200" b="1" dirty="0" err="1" smtClean="0"/>
              <a:t>kábelový</a:t>
            </a:r>
            <a:r>
              <a:rPr lang="sk-SK" sz="1200" b="1" dirty="0" smtClean="0"/>
              <a:t> zväzok:</a:t>
            </a:r>
            <a:endParaRPr lang="sk-SK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944</TotalTime>
  <Words>235</Words>
  <Application>Microsoft Office PowerPoint</Application>
  <PresentationFormat>Prezentácia na obrazovke (4:3)</PresentationFormat>
  <Paragraphs>69</Paragraphs>
  <Slides>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2" baseType="lpstr">
      <vt:lpstr>Motív Office</vt:lpstr>
      <vt:lpstr>Snímka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okay</dc:creator>
  <cp:lastModifiedBy>okay</cp:lastModifiedBy>
  <cp:revision>50</cp:revision>
  <dcterms:created xsi:type="dcterms:W3CDTF">2015-02-06T21:02:35Z</dcterms:created>
  <dcterms:modified xsi:type="dcterms:W3CDTF">2015-04-25T18:29:08Z</dcterms:modified>
</cp:coreProperties>
</file>