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9144000" cy="6858000" type="screen4x3"/>
  <p:notesSz cx="9144000" cy="6858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DCDBF-722D-415B-8B71-4F895AC87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E77B5-3D1D-4DB1-AB6C-CF0193BF63F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33C65-0EF2-467A-85A6-B905D41C0037}" type="datetimeFigureOut">
              <a:rPr lang="sk-SK" smtClean="0"/>
              <a:pPr/>
              <a:t>25.4.2015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F0007-FA74-4767-A79E-6EF98D686A2D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323528" y="33265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smtClean="0"/>
              <a:t>Farebné značenie </a:t>
            </a:r>
            <a:r>
              <a:rPr lang="sk-SK" b="1" dirty="0" err="1" smtClean="0"/>
              <a:t>rezistorov</a:t>
            </a:r>
            <a:endParaRPr lang="sk-SK" b="1" dirty="0"/>
          </a:p>
        </p:txBody>
      </p:sp>
      <p:pic>
        <p:nvPicPr>
          <p:cNvPr id="1028" name="Picture 4" descr="http://www.hamradio.sk/zacinajucim/novice_technika_odpovede.files/image0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9" y="908720"/>
            <a:ext cx="8412412" cy="5374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</Words>
  <Application>Microsoft Office PowerPoint</Application>
  <PresentationFormat>Prezentácia na obrazovke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Snímka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okay</dc:creator>
  <cp:lastModifiedBy>okay</cp:lastModifiedBy>
  <cp:revision>18</cp:revision>
  <dcterms:created xsi:type="dcterms:W3CDTF">2014-09-21T14:30:41Z</dcterms:created>
  <dcterms:modified xsi:type="dcterms:W3CDTF">2015-04-25T18:25:37Z</dcterms:modified>
</cp:coreProperties>
</file>