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 smtClean="0"/>
              <a:t>Kliknite sem a upravte štýl predlohy podnadpisov.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3E3D0-5563-4F62-BBFB-41A50F865B18}" type="datetimeFigureOut">
              <a:rPr lang="sk-SK" smtClean="0"/>
              <a:pPr/>
              <a:t>18.3.2017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144DCB-06B6-421B-8302-486BC3007C01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3E3D0-5563-4F62-BBFB-41A50F865B18}" type="datetimeFigureOut">
              <a:rPr lang="sk-SK" smtClean="0"/>
              <a:pPr/>
              <a:t>18.3.2017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144DCB-06B6-421B-8302-486BC3007C01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3E3D0-5563-4F62-BBFB-41A50F865B18}" type="datetimeFigureOut">
              <a:rPr lang="sk-SK" smtClean="0"/>
              <a:pPr/>
              <a:t>18.3.2017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144DCB-06B6-421B-8302-486BC3007C01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3E3D0-5563-4F62-BBFB-41A50F865B18}" type="datetimeFigureOut">
              <a:rPr lang="sk-SK" smtClean="0"/>
              <a:pPr/>
              <a:t>18.3.2017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144DCB-06B6-421B-8302-486BC3007C01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3E3D0-5563-4F62-BBFB-41A50F865B18}" type="datetimeFigureOut">
              <a:rPr lang="sk-SK" smtClean="0"/>
              <a:pPr/>
              <a:t>18.3.2017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144DCB-06B6-421B-8302-486BC3007C01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3E3D0-5563-4F62-BBFB-41A50F865B18}" type="datetimeFigureOut">
              <a:rPr lang="sk-SK" smtClean="0"/>
              <a:pPr/>
              <a:t>18.3.2017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144DCB-06B6-421B-8302-486BC3007C01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3E3D0-5563-4F62-BBFB-41A50F865B18}" type="datetimeFigureOut">
              <a:rPr lang="sk-SK" smtClean="0"/>
              <a:pPr/>
              <a:t>18.3.2017</a:t>
            </a:fld>
            <a:endParaRPr lang="sk-SK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144DCB-06B6-421B-8302-486BC3007C01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3E3D0-5563-4F62-BBFB-41A50F865B18}" type="datetimeFigureOut">
              <a:rPr lang="sk-SK" smtClean="0"/>
              <a:pPr/>
              <a:t>18.3.2017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144DCB-06B6-421B-8302-486BC3007C01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3E3D0-5563-4F62-BBFB-41A50F865B18}" type="datetimeFigureOut">
              <a:rPr lang="sk-SK" smtClean="0"/>
              <a:pPr/>
              <a:t>18.3.2017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144DCB-06B6-421B-8302-486BC3007C01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3E3D0-5563-4F62-BBFB-41A50F865B18}" type="datetimeFigureOut">
              <a:rPr lang="sk-SK" smtClean="0"/>
              <a:pPr/>
              <a:t>18.3.2017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144DCB-06B6-421B-8302-486BC3007C01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3E3D0-5563-4F62-BBFB-41A50F865B18}" type="datetimeFigureOut">
              <a:rPr lang="sk-SK" smtClean="0"/>
              <a:pPr/>
              <a:t>18.3.2017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144DCB-06B6-421B-8302-486BC3007C01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nadpi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A3E3D0-5563-4F62-BBFB-41A50F865B18}" type="datetimeFigureOut">
              <a:rPr lang="sk-SK" smtClean="0"/>
              <a:pPr/>
              <a:t>18.3.2017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144DCB-06B6-421B-8302-486BC3007C01}" type="slidenum">
              <a:rPr lang="sk-SK" smtClean="0"/>
              <a:pPr/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lokTextu 3"/>
          <p:cNvSpPr txBox="1"/>
          <p:nvPr/>
        </p:nvSpPr>
        <p:spPr>
          <a:xfrm>
            <a:off x="323528" y="332656"/>
            <a:ext cx="835292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/>
              <a:t>DPS vyrobená deliacimi čiarami spočíva v prerušení medenej plochy na doske plošného spoja.</a:t>
            </a:r>
          </a:p>
          <a:p>
            <a:endParaRPr lang="sk-SK" dirty="0" smtClean="0"/>
          </a:p>
          <a:p>
            <a:r>
              <a:rPr lang="sk-SK" b="1" dirty="0" smtClean="0"/>
              <a:t>Možnosti prerušenia:</a:t>
            </a:r>
          </a:p>
          <a:p>
            <a:pPr>
              <a:buFont typeface="Arial" pitchFamily="34" charset="0"/>
              <a:buChar char="•"/>
            </a:pPr>
            <a:r>
              <a:rPr lang="sk-SK" dirty="0"/>
              <a:t> </a:t>
            </a:r>
            <a:r>
              <a:rPr lang="sk-SK" dirty="0" smtClean="0"/>
              <a:t> nožom</a:t>
            </a:r>
          </a:p>
          <a:p>
            <a:pPr>
              <a:buFont typeface="Arial" pitchFamily="34" charset="0"/>
              <a:buChar char="•"/>
            </a:pPr>
            <a:r>
              <a:rPr lang="sk-SK" dirty="0"/>
              <a:t> </a:t>
            </a:r>
            <a:r>
              <a:rPr lang="sk-SK" dirty="0" smtClean="0"/>
              <a:t> chemickou cestou</a:t>
            </a:r>
          </a:p>
          <a:p>
            <a:pPr>
              <a:buFont typeface="Arial" pitchFamily="34" charset="0"/>
              <a:buChar char="•"/>
            </a:pPr>
            <a:r>
              <a:rPr lang="sk-SK" dirty="0"/>
              <a:t> </a:t>
            </a:r>
            <a:r>
              <a:rPr lang="sk-SK" dirty="0" smtClean="0"/>
              <a:t> leptaním</a:t>
            </a:r>
          </a:p>
          <a:p>
            <a:pPr>
              <a:buFont typeface="Arial" pitchFamily="34" charset="0"/>
              <a:buChar char="•"/>
            </a:pPr>
            <a:r>
              <a:rPr lang="sk-SK" dirty="0"/>
              <a:t> </a:t>
            </a:r>
            <a:r>
              <a:rPr lang="sk-SK" dirty="0" smtClean="0"/>
              <a:t> mechanicky</a:t>
            </a:r>
            <a:endParaRPr lang="sk-SK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63888" y="1196752"/>
            <a:ext cx="5343525" cy="535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Obdĺžnik 5"/>
          <p:cNvSpPr/>
          <p:nvPr/>
        </p:nvSpPr>
        <p:spPr>
          <a:xfrm>
            <a:off x="323528" y="3140968"/>
            <a:ext cx="2952328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k-SK" dirty="0" smtClean="0"/>
              <a:t>Pri strojovej výrobe je možné dosadnúť lepšie estetické výsledky a využitie je predovšetkým len v zapojeniach s vyšším prúdovým zaťažením a lepším odvodom tepla.</a:t>
            </a:r>
            <a:endParaRPr lang="sk-SK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503693"/>
            <a:ext cx="8352928" cy="623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BlokTextu 4"/>
          <p:cNvSpPr txBox="1"/>
          <p:nvPr/>
        </p:nvSpPr>
        <p:spPr>
          <a:xfrm>
            <a:off x="179512" y="0"/>
            <a:ext cx="89644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dirty="0" smtClean="0"/>
              <a:t>Vytvorte DPS deliacimi čiarami pre nasledovný obvod:</a:t>
            </a:r>
            <a:endParaRPr lang="sk-SK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59</Words>
  <Application>Microsoft Office PowerPoint</Application>
  <PresentationFormat>Prezentácia na obrazovke (4:3)</PresentationFormat>
  <Paragraphs>9</Paragraphs>
  <Slides>2</Slides>
  <Notes>0</Notes>
  <HiddenSlides>0</HiddenSlides>
  <MMClips>0</MMClips>
  <ScaleCrop>false</ScaleCrop>
  <HeadingPairs>
    <vt:vector size="4" baseType="variant">
      <vt:variant>
        <vt:lpstr>Motív</vt:lpstr>
      </vt:variant>
      <vt:variant>
        <vt:i4>1</vt:i4>
      </vt:variant>
      <vt:variant>
        <vt:lpstr>Nadpisy snímok</vt:lpstr>
      </vt:variant>
      <vt:variant>
        <vt:i4>2</vt:i4>
      </vt:variant>
    </vt:vector>
  </HeadingPairs>
  <TitlesOfParts>
    <vt:vector size="3" baseType="lpstr">
      <vt:lpstr>Motív Office</vt:lpstr>
      <vt:lpstr>Snímka 1</vt:lpstr>
      <vt:lpstr>Snímka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Snímka 1</dc:title>
  <dc:creator>Juraj</dc:creator>
  <cp:lastModifiedBy>Juraj</cp:lastModifiedBy>
  <cp:revision>3</cp:revision>
  <dcterms:created xsi:type="dcterms:W3CDTF">2017-03-18T16:54:20Z</dcterms:created>
  <dcterms:modified xsi:type="dcterms:W3CDTF">2017-03-18T17:10:36Z</dcterms:modified>
</cp:coreProperties>
</file>