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4" r:id="rId2"/>
    <p:sldId id="256" r:id="rId3"/>
    <p:sldId id="268" r:id="rId4"/>
    <p:sldId id="257" r:id="rId5"/>
    <p:sldId id="258" r:id="rId6"/>
    <p:sldId id="264" r:id="rId7"/>
    <p:sldId id="259" r:id="rId8"/>
    <p:sldId id="269" r:id="rId9"/>
    <p:sldId id="270" r:id="rId10"/>
    <p:sldId id="271" r:id="rId11"/>
    <p:sldId id="272" r:id="rId12"/>
    <p:sldId id="262" r:id="rId13"/>
    <p:sldId id="265" r:id="rId14"/>
    <p:sldId id="266" r:id="rId15"/>
    <p:sldId id="267" r:id="rId16"/>
    <p:sldId id="260" r:id="rId17"/>
    <p:sldId id="273" r:id="rId18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B3A8E-0220-4A0D-B697-70B57551276F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DC96D-ED5B-480A-A919-BCC4B31CE7C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0171-1326-44B5-AA90-97D672B406C2}" type="datetimeFigureOut">
              <a:rPr lang="sk-SK" smtClean="0"/>
              <a:pPr/>
              <a:t>28. 9. 2016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E6B7-765D-408D-A780-BEEA2A273C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4624"/>
            <a:ext cx="3744416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HTML, CSS, </a:t>
            </a:r>
            <a:r>
              <a:rPr lang="sk-SK" dirty="0" err="1" smtClean="0"/>
              <a:t>Java</a:t>
            </a:r>
            <a:r>
              <a:rPr lang="sk-SK" dirty="0" smtClean="0"/>
              <a:t> </a:t>
            </a:r>
            <a:r>
              <a:rPr lang="sk-SK" dirty="0" err="1" smtClean="0"/>
              <a:t>Script</a:t>
            </a:r>
            <a:r>
              <a:rPr lang="sk-SK" dirty="0" smtClean="0"/>
              <a:t>, PHP, SQL</a:t>
            </a:r>
          </a:p>
          <a:p>
            <a:pPr marL="342900" indent="-342900">
              <a:buAutoNum type="arabicPeriod"/>
            </a:pPr>
            <a:r>
              <a:rPr lang="sk-SK" dirty="0" smtClean="0"/>
              <a:t>Čo je internetový prehliadač, typy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sk-SK" dirty="0" smtClean="0"/>
              <a:t>Čo je textový editor, typy</a:t>
            </a:r>
          </a:p>
          <a:p>
            <a:pPr marL="342900" indent="-342900">
              <a:buAutoNum type="arabicPeriod"/>
            </a:pPr>
            <a:r>
              <a:rPr lang="sk-SK" dirty="0" smtClean="0"/>
              <a:t>Čo je </a:t>
            </a:r>
            <a:r>
              <a:rPr lang="sk-SK" dirty="0" err="1" smtClean="0"/>
              <a:t>validita</a:t>
            </a:r>
            <a:r>
              <a:rPr lang="sk-SK" dirty="0" smtClean="0"/>
              <a:t> kódu</a:t>
            </a:r>
          </a:p>
          <a:p>
            <a:pPr marL="342900" indent="-342900">
              <a:buAutoNum type="arabicPeriod"/>
            </a:pPr>
            <a:r>
              <a:rPr lang="sk-SK" dirty="0" smtClean="0"/>
              <a:t>Parametre v hlavičke stránky </a:t>
            </a:r>
          </a:p>
          <a:p>
            <a:pPr marL="342900" indent="-342900">
              <a:buAutoNum type="arabicPeriod"/>
            </a:pPr>
            <a:r>
              <a:rPr lang="sk-SK" dirty="0" smtClean="0"/>
              <a:t>Pomenuj nasledovné značky:</a:t>
            </a:r>
          </a:p>
          <a:p>
            <a:pPr marL="342900" indent="-342900"/>
            <a:r>
              <a:rPr lang="en-US" dirty="0" smtClean="0"/>
              <a:t>&lt;body&gt;</a:t>
            </a:r>
          </a:p>
          <a:p>
            <a:pPr marL="342900" indent="-342900"/>
            <a:r>
              <a:rPr lang="en-US" dirty="0" smtClean="0"/>
              <a:t>&lt;table&gt;</a:t>
            </a:r>
          </a:p>
          <a:p>
            <a:pPr marL="342900" indent="-342900"/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&lt;td&gt;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&lt;hr&gt;</a:t>
            </a:r>
            <a:endParaRPr lang="sk-SK" dirty="0" smtClean="0"/>
          </a:p>
          <a:p>
            <a:pPr marL="342900" indent="-342900"/>
            <a:r>
              <a:rPr lang="en-US" dirty="0" smtClean="0"/>
              <a:t>&lt;input&gt;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err="1" smtClean="0"/>
              <a:t>form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smtClean="0"/>
              <a:t>font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smtClean="0"/>
              <a:t>p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smtClean="0"/>
              <a:t>div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err="1" smtClean="0"/>
              <a:t>title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err="1" smtClean="0"/>
              <a:t>img</a:t>
            </a:r>
            <a:r>
              <a:rPr lang="sk-SK" dirty="0" smtClean="0"/>
              <a:t> </a:t>
            </a:r>
            <a:r>
              <a:rPr lang="sk-SK" dirty="0" err="1" smtClean="0"/>
              <a:t>src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err="1" smtClean="0"/>
              <a:t>script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r>
              <a:rPr lang="en-US" dirty="0" smtClean="0"/>
              <a:t>&lt;</a:t>
            </a:r>
            <a:r>
              <a:rPr lang="sk-SK" dirty="0" err="1" smtClean="0"/>
              <a:t>iframe</a:t>
            </a:r>
            <a:r>
              <a:rPr lang="en-US" dirty="0" smtClean="0"/>
              <a:t>&gt;</a:t>
            </a:r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635896" y="2060848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sk-SK" dirty="0" smtClean="0"/>
              <a:t>h1</a:t>
            </a:r>
            <a:r>
              <a:rPr lang="en-US" dirty="0" smtClean="0"/>
              <a:t>&gt;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sk-SK" dirty="0" smtClean="0"/>
              <a:t>h6</a:t>
            </a:r>
            <a:r>
              <a:rPr lang="en-US" dirty="0" smtClean="0"/>
              <a:t>&gt;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364088" y="4046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7. Webová stránka pre vytvorenie webu bez znalostí programovania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88640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Velikost</a:t>
            </a:r>
            <a:r>
              <a:rPr lang="sk-SK" dirty="0" smtClean="0"/>
              <a:t> </a:t>
            </a:r>
            <a:r>
              <a:rPr lang="sk-SK" dirty="0" err="1" smtClean="0"/>
              <a:t>vnitřního</a:t>
            </a:r>
            <a:r>
              <a:rPr lang="sk-SK" dirty="0" smtClean="0"/>
              <a:t> </a:t>
            </a:r>
            <a:r>
              <a:rPr lang="sk-SK" dirty="0" err="1" smtClean="0"/>
              <a:t>levého</a:t>
            </a:r>
            <a:r>
              <a:rPr lang="sk-SK" dirty="0" smtClean="0"/>
              <a:t> okraje      </a:t>
            </a:r>
            <a:r>
              <a:rPr lang="sk-SK" b="1" dirty="0" err="1" smtClean="0"/>
              <a:t>padding-left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	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horní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border-top-width</a:t>
            </a:r>
            <a:r>
              <a:rPr lang="sk-SK" b="1" dirty="0" smtClean="0"/>
              <a:t>: 	</a:t>
            </a:r>
            <a:r>
              <a:rPr lang="sk-SK" b="1" dirty="0" err="1" smtClean="0"/>
              <a:t>thin</a:t>
            </a:r>
            <a:r>
              <a:rPr lang="sk-SK" b="1" dirty="0" smtClean="0"/>
              <a:t> , </a:t>
            </a:r>
            <a:r>
              <a:rPr lang="sk-SK" dirty="0" err="1" smtClean="0"/>
              <a:t>medium</a:t>
            </a:r>
            <a:r>
              <a:rPr lang="sk-SK" dirty="0" smtClean="0"/>
              <a:t> , </a:t>
            </a:r>
            <a:r>
              <a:rPr lang="sk-SK" dirty="0" err="1" smtClean="0"/>
              <a:t>thick</a:t>
            </a:r>
            <a:r>
              <a:rPr lang="sk-SK" dirty="0" smtClean="0"/>
              <a:t> , 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pravé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border-right-width</a:t>
            </a:r>
            <a:r>
              <a:rPr lang="sk-SK" b="1" dirty="0" smtClean="0"/>
              <a:t>:  </a:t>
            </a:r>
            <a:r>
              <a:rPr lang="sk-SK" b="1" dirty="0" err="1" smtClean="0"/>
              <a:t>thin</a:t>
            </a:r>
            <a:r>
              <a:rPr lang="sk-SK" b="1" dirty="0" smtClean="0"/>
              <a:t> , </a:t>
            </a:r>
            <a:r>
              <a:rPr lang="sk-SK" dirty="0" err="1" smtClean="0"/>
              <a:t>medium</a:t>
            </a:r>
            <a:r>
              <a:rPr lang="sk-SK" dirty="0" smtClean="0"/>
              <a:t> , </a:t>
            </a:r>
            <a:r>
              <a:rPr lang="sk-SK" dirty="0" err="1" smtClean="0"/>
              <a:t>thick</a:t>
            </a:r>
            <a:r>
              <a:rPr lang="sk-SK" dirty="0" smtClean="0"/>
              <a:t> , 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spodní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border-bottom-width</a:t>
            </a:r>
            <a:r>
              <a:rPr lang="sk-SK" b="1" dirty="0" smtClean="0"/>
              <a:t>:  </a:t>
            </a:r>
            <a:r>
              <a:rPr lang="sk-SK" b="1" dirty="0" err="1" smtClean="0"/>
              <a:t>thin</a:t>
            </a:r>
            <a:r>
              <a:rPr lang="sk-SK" b="1" dirty="0" smtClean="0"/>
              <a:t> , </a:t>
            </a:r>
            <a:r>
              <a:rPr lang="sk-SK" dirty="0" err="1" smtClean="0"/>
              <a:t>medium</a:t>
            </a:r>
            <a:r>
              <a:rPr lang="sk-SK" dirty="0" smtClean="0"/>
              <a:t> , </a:t>
            </a:r>
            <a:r>
              <a:rPr lang="sk-SK" dirty="0" err="1" smtClean="0"/>
              <a:t>thick</a:t>
            </a:r>
            <a:r>
              <a:rPr lang="sk-SK" dirty="0" smtClean="0"/>
              <a:t> , 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</a:t>
            </a:r>
            <a:r>
              <a:rPr lang="sk-SK" dirty="0" err="1" smtClean="0"/>
              <a:t>levé</a:t>
            </a:r>
            <a:r>
              <a:rPr lang="sk-SK" dirty="0" smtClean="0"/>
              <a:t>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border-left-width</a:t>
            </a:r>
            <a:r>
              <a:rPr lang="sk-SK" b="1" dirty="0" smtClean="0"/>
              <a:t>: 	</a:t>
            </a:r>
            <a:r>
              <a:rPr lang="sk-SK" b="1" dirty="0" err="1" smtClean="0"/>
              <a:t>thin</a:t>
            </a:r>
            <a:r>
              <a:rPr lang="sk-SK" b="1" dirty="0" smtClean="0"/>
              <a:t> , </a:t>
            </a:r>
            <a:r>
              <a:rPr lang="sk-SK" dirty="0" err="1" smtClean="0"/>
              <a:t>medium</a:t>
            </a:r>
            <a:r>
              <a:rPr lang="sk-SK" dirty="0" smtClean="0"/>
              <a:t> , </a:t>
            </a:r>
            <a:r>
              <a:rPr lang="sk-SK" dirty="0" err="1" smtClean="0"/>
              <a:t>thick</a:t>
            </a:r>
            <a:r>
              <a:rPr lang="sk-SK" dirty="0" smtClean="0"/>
              <a:t> , 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endParaRPr lang="sk-SK" dirty="0" smtClean="0"/>
          </a:p>
          <a:p>
            <a:r>
              <a:rPr lang="sk-SK" dirty="0" err="1" smtClean="0"/>
              <a:t>Barva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border-color</a:t>
            </a:r>
            <a:r>
              <a:rPr lang="sk-SK" b="1" dirty="0" smtClean="0"/>
              <a:t>:  „</a:t>
            </a:r>
            <a:r>
              <a:rPr lang="sk-SK" b="1" dirty="0" err="1" smtClean="0"/>
              <a:t>barva</a:t>
            </a:r>
            <a:r>
              <a:rPr lang="sk-SK" b="1" dirty="0" smtClean="0"/>
              <a:t>“ 	</a:t>
            </a:r>
          </a:p>
          <a:p>
            <a:r>
              <a:rPr lang="sk-SK" dirty="0" smtClean="0"/>
              <a:t>Nastavení tvaru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border-style</a:t>
            </a:r>
            <a:r>
              <a:rPr lang="sk-SK" b="1" dirty="0" smtClean="0"/>
              <a:t>:  </a:t>
            </a:r>
            <a:r>
              <a:rPr lang="sk-SK" b="1" dirty="0" err="1" smtClean="0"/>
              <a:t>none</a:t>
            </a:r>
            <a:r>
              <a:rPr lang="sk-SK" b="1" dirty="0" smtClean="0"/>
              <a:t>, </a:t>
            </a:r>
            <a:r>
              <a:rPr lang="sk-SK" dirty="0" err="1" smtClean="0"/>
              <a:t>dotted</a:t>
            </a:r>
            <a:r>
              <a:rPr lang="sk-SK" dirty="0" smtClean="0"/>
              <a:t> , </a:t>
            </a:r>
            <a:r>
              <a:rPr lang="sk-SK" dirty="0" err="1" smtClean="0"/>
              <a:t>dashed</a:t>
            </a:r>
            <a:r>
              <a:rPr lang="sk-SK" dirty="0" smtClean="0"/>
              <a:t> , </a:t>
            </a:r>
            <a:r>
              <a:rPr lang="sk-SK" dirty="0" err="1" smtClean="0"/>
              <a:t>solid</a:t>
            </a:r>
            <a:r>
              <a:rPr lang="sk-SK" dirty="0" smtClean="0"/>
              <a:t> , </a:t>
            </a:r>
            <a:r>
              <a:rPr lang="sk-SK" dirty="0" err="1" smtClean="0"/>
              <a:t>double</a:t>
            </a:r>
            <a:r>
              <a:rPr lang="sk-SK" dirty="0" smtClean="0"/>
              <a:t> </a:t>
            </a:r>
            <a:r>
              <a:rPr lang="sk-SK" dirty="0" err="1" smtClean="0"/>
              <a:t>groove</a:t>
            </a:r>
            <a:endParaRPr lang="sk-SK" dirty="0" smtClean="0"/>
          </a:p>
          <a:p>
            <a:r>
              <a:rPr lang="sk-SK" dirty="0" smtClean="0"/>
              <a:t>Nastavení vlastností horní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 </a:t>
            </a:r>
            <a:r>
              <a:rPr lang="sk-SK" b="1" dirty="0" err="1" smtClean="0"/>
              <a:t>border-top</a:t>
            </a:r>
            <a:r>
              <a:rPr lang="sk-SK" b="1" dirty="0" smtClean="0"/>
              <a:t>:  </a:t>
            </a:r>
            <a:r>
              <a:rPr lang="sk-SK" b="1" dirty="0" err="1" smtClean="0"/>
              <a:t>width</a:t>
            </a:r>
            <a:r>
              <a:rPr lang="sk-SK" b="1" dirty="0" smtClean="0"/>
              <a:t> , </a:t>
            </a:r>
            <a:r>
              <a:rPr lang="sk-SK" dirty="0" err="1" smtClean="0"/>
              <a:t>style</a:t>
            </a:r>
            <a:r>
              <a:rPr lang="sk-SK" dirty="0" smtClean="0"/>
              <a:t> „</a:t>
            </a:r>
            <a:r>
              <a:rPr lang="sk-SK" dirty="0" err="1" smtClean="0"/>
              <a:t>barva</a:t>
            </a:r>
            <a:r>
              <a:rPr lang="sk-SK" dirty="0" smtClean="0"/>
              <a:t>“ </a:t>
            </a:r>
          </a:p>
          <a:p>
            <a:r>
              <a:rPr lang="sk-SK" dirty="0" err="1" smtClean="0"/>
              <a:t>Nastavenívlastností</a:t>
            </a:r>
            <a:r>
              <a:rPr lang="sk-SK" dirty="0" smtClean="0"/>
              <a:t> pravé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 </a:t>
            </a:r>
            <a:r>
              <a:rPr lang="sk-SK" b="1" dirty="0" err="1" smtClean="0"/>
              <a:t>border-right</a:t>
            </a:r>
            <a:r>
              <a:rPr lang="sk-SK" b="1" dirty="0" smtClean="0"/>
              <a:t>:  </a:t>
            </a:r>
            <a:r>
              <a:rPr lang="sk-SK" b="1" dirty="0" err="1" smtClean="0"/>
              <a:t>width</a:t>
            </a:r>
            <a:r>
              <a:rPr lang="sk-SK" b="1" dirty="0" smtClean="0"/>
              <a:t>,  </a:t>
            </a:r>
            <a:r>
              <a:rPr lang="sk-SK" dirty="0" err="1" smtClean="0"/>
              <a:t>style</a:t>
            </a:r>
            <a:r>
              <a:rPr lang="sk-SK" dirty="0" smtClean="0"/>
              <a:t> „</a:t>
            </a:r>
            <a:r>
              <a:rPr lang="sk-SK" dirty="0" err="1" smtClean="0"/>
              <a:t>barva</a:t>
            </a:r>
            <a:r>
              <a:rPr lang="sk-SK" dirty="0" smtClean="0"/>
              <a:t>“ 	</a:t>
            </a:r>
          </a:p>
          <a:p>
            <a:r>
              <a:rPr lang="sk-SK" dirty="0" smtClean="0"/>
              <a:t>Nastavení vlastností spodní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 </a:t>
            </a:r>
            <a:r>
              <a:rPr lang="sk-SK" b="1" dirty="0" err="1" smtClean="0"/>
              <a:t>border-bottom</a:t>
            </a:r>
            <a:r>
              <a:rPr lang="sk-SK" b="1" dirty="0" smtClean="0"/>
              <a:t>: 	</a:t>
            </a:r>
            <a:r>
              <a:rPr lang="sk-SK" b="1" dirty="0" err="1" smtClean="0"/>
              <a:t>width</a:t>
            </a:r>
            <a:r>
              <a:rPr lang="sk-SK" b="1" dirty="0" smtClean="0"/>
              <a:t>  </a:t>
            </a:r>
            <a:r>
              <a:rPr lang="sk-SK" dirty="0" err="1" smtClean="0"/>
              <a:t>style</a:t>
            </a:r>
            <a:r>
              <a:rPr lang="sk-SK" dirty="0" smtClean="0"/>
              <a:t>  „</a:t>
            </a:r>
            <a:r>
              <a:rPr lang="sk-SK" dirty="0" err="1" smtClean="0"/>
              <a:t>barva</a:t>
            </a:r>
            <a:r>
              <a:rPr lang="sk-SK" dirty="0" smtClean="0"/>
              <a:t>“ 	</a:t>
            </a:r>
          </a:p>
          <a:p>
            <a:r>
              <a:rPr lang="sk-SK" dirty="0" smtClean="0"/>
              <a:t>Nastavení vlastností </a:t>
            </a:r>
            <a:r>
              <a:rPr lang="sk-SK" dirty="0" err="1" smtClean="0"/>
              <a:t>levé</a:t>
            </a:r>
            <a:r>
              <a:rPr lang="sk-SK" dirty="0" smtClean="0"/>
              <a:t> </a:t>
            </a:r>
            <a:r>
              <a:rPr lang="sk-SK" dirty="0" err="1" smtClean="0"/>
              <a:t>části</a:t>
            </a:r>
            <a:r>
              <a:rPr lang="sk-SK" dirty="0" smtClean="0"/>
              <a:t> </a:t>
            </a:r>
            <a:r>
              <a:rPr lang="sk-SK" dirty="0" err="1" smtClean="0"/>
              <a:t>rámečku</a:t>
            </a:r>
            <a:r>
              <a:rPr lang="sk-SK" dirty="0" smtClean="0"/>
              <a:t> 	</a:t>
            </a:r>
            <a:r>
              <a:rPr lang="sk-SK" b="1" dirty="0" err="1" smtClean="0"/>
              <a:t>border-left</a:t>
            </a:r>
            <a:r>
              <a:rPr lang="sk-SK" b="1" dirty="0" smtClean="0"/>
              <a:t>:  </a:t>
            </a:r>
            <a:r>
              <a:rPr lang="sk-SK" b="1" dirty="0" err="1" smtClean="0"/>
              <a:t>border-left-width</a:t>
            </a:r>
            <a:r>
              <a:rPr lang="sk-SK" b="1" dirty="0" smtClean="0"/>
              <a:t>  </a:t>
            </a:r>
            <a:r>
              <a:rPr lang="sk-SK" dirty="0" err="1" smtClean="0"/>
              <a:t>style</a:t>
            </a:r>
            <a:r>
              <a:rPr lang="sk-SK" dirty="0" smtClean="0"/>
              <a:t>  „</a:t>
            </a:r>
            <a:r>
              <a:rPr lang="sk-SK" dirty="0" err="1" smtClean="0"/>
              <a:t>barva</a:t>
            </a:r>
            <a:r>
              <a:rPr lang="sk-SK" dirty="0" smtClean="0"/>
              <a:t>“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	</a:t>
            </a:r>
            <a:r>
              <a:rPr lang="sk-SK" b="1" dirty="0" err="1" smtClean="0"/>
              <a:t>width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 </a:t>
            </a:r>
            <a:r>
              <a:rPr lang="sk-SK" dirty="0" smtClean="0"/>
              <a:t>„%“ , auto</a:t>
            </a:r>
          </a:p>
          <a:p>
            <a:r>
              <a:rPr lang="sk-SK" dirty="0" smtClean="0"/>
              <a:t>Výška 	</a:t>
            </a:r>
            <a:r>
              <a:rPr lang="sk-SK" b="1" dirty="0" err="1" smtClean="0"/>
              <a:t>height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auto 	</a:t>
            </a:r>
          </a:p>
          <a:p>
            <a:r>
              <a:rPr lang="sk-SK" dirty="0" err="1" smtClean="0"/>
              <a:t>Plovoucí</a:t>
            </a:r>
            <a:r>
              <a:rPr lang="sk-SK" dirty="0" smtClean="0"/>
              <a:t> objekt 	</a:t>
            </a:r>
            <a:r>
              <a:rPr lang="sk-SK" b="1" dirty="0" err="1" smtClean="0"/>
              <a:t>float</a:t>
            </a:r>
            <a:r>
              <a:rPr lang="sk-SK" b="1" dirty="0" smtClean="0"/>
              <a:t>: 	</a:t>
            </a:r>
            <a:r>
              <a:rPr lang="sk-SK" b="1" dirty="0" err="1" smtClean="0"/>
              <a:t>left</a:t>
            </a:r>
            <a:r>
              <a:rPr lang="sk-SK" b="1" dirty="0" smtClean="0"/>
              <a:t> , </a:t>
            </a:r>
            <a:r>
              <a:rPr lang="sk-SK" dirty="0" err="1" smtClean="0"/>
              <a:t>right</a:t>
            </a:r>
            <a:r>
              <a:rPr lang="sk-SK" dirty="0" smtClean="0"/>
              <a:t> , </a:t>
            </a:r>
            <a:r>
              <a:rPr lang="sk-SK" dirty="0" err="1" smtClean="0"/>
              <a:t>none</a:t>
            </a:r>
            <a:r>
              <a:rPr lang="sk-SK" dirty="0" smtClean="0"/>
              <a:t> 	</a:t>
            </a:r>
          </a:p>
          <a:p>
            <a:r>
              <a:rPr lang="sk-SK" dirty="0" smtClean="0"/>
              <a:t>Skončení </a:t>
            </a:r>
            <a:r>
              <a:rPr lang="sk-SK" dirty="0" err="1" smtClean="0"/>
              <a:t>plovoucího</a:t>
            </a:r>
            <a:r>
              <a:rPr lang="sk-SK" dirty="0" smtClean="0"/>
              <a:t> objektu 	</a:t>
            </a:r>
            <a:r>
              <a:rPr lang="sk-SK" b="1" dirty="0" err="1" smtClean="0"/>
              <a:t>clear</a:t>
            </a:r>
            <a:r>
              <a:rPr lang="sk-SK" b="1" dirty="0" smtClean="0"/>
              <a:t>:  </a:t>
            </a:r>
            <a:r>
              <a:rPr lang="sk-SK" b="1" dirty="0" err="1" smtClean="0"/>
              <a:t>none</a:t>
            </a:r>
            <a:r>
              <a:rPr lang="sk-SK" b="1" dirty="0" smtClean="0"/>
              <a:t> , </a:t>
            </a:r>
            <a:r>
              <a:rPr lang="sk-SK" dirty="0" err="1" smtClean="0"/>
              <a:t>left</a:t>
            </a:r>
            <a:r>
              <a:rPr lang="sk-SK" dirty="0" smtClean="0"/>
              <a:t> ,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, </a:t>
            </a:r>
            <a:r>
              <a:rPr lang="sk-SK" dirty="0" err="1" smtClean="0"/>
              <a:t>both</a:t>
            </a:r>
            <a:r>
              <a:rPr lang="sk-SK" dirty="0" smtClean="0"/>
              <a:t> 	</a:t>
            </a:r>
          </a:p>
          <a:p>
            <a:r>
              <a:rPr lang="sk-SK" dirty="0" smtClean="0"/>
              <a:t> 	</a:t>
            </a:r>
          </a:p>
          <a:p>
            <a:r>
              <a:rPr lang="sk-SK" b="1" dirty="0" smtClean="0"/>
              <a:t>	</a:t>
            </a:r>
          </a:p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33056"/>
            <a:ext cx="40195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979712" y="58052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Blokový model v CSS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Odrážky:</a:t>
            </a:r>
          </a:p>
          <a:p>
            <a:r>
              <a:rPr lang="pl-PL" dirty="0" smtClean="0"/>
              <a:t>Druh odrážek v seznamech 	</a:t>
            </a:r>
            <a:r>
              <a:rPr lang="pl-PL" b="1" dirty="0" smtClean="0"/>
              <a:t>list-style-type: 	disc , </a:t>
            </a:r>
            <a:r>
              <a:rPr lang="sk-SK" dirty="0" err="1" smtClean="0"/>
              <a:t>circle</a:t>
            </a:r>
            <a:r>
              <a:rPr lang="sk-SK" dirty="0" smtClean="0"/>
              <a:t> , </a:t>
            </a:r>
            <a:r>
              <a:rPr lang="sk-SK" dirty="0" err="1" smtClean="0"/>
              <a:t>square</a:t>
            </a:r>
            <a:r>
              <a:rPr lang="sk-SK" dirty="0" smtClean="0"/>
              <a:t> , </a:t>
            </a:r>
            <a:r>
              <a:rPr lang="sk-SK" dirty="0" err="1" smtClean="0"/>
              <a:t>decimal</a:t>
            </a:r>
            <a:r>
              <a:rPr lang="sk-SK" dirty="0" smtClean="0"/>
              <a:t> 	</a:t>
            </a:r>
          </a:p>
          <a:p>
            <a:r>
              <a:rPr lang="pl-PL" dirty="0" smtClean="0"/>
              <a:t>Obrázek jako odrážka v seznamu  </a:t>
            </a:r>
            <a:r>
              <a:rPr lang="pl-PL" b="1" dirty="0" smtClean="0"/>
              <a:t>list-style-image:  „URL“ , </a:t>
            </a:r>
            <a:r>
              <a:rPr lang="sk-SK" dirty="0" err="1" smtClean="0"/>
              <a:t>none</a:t>
            </a:r>
            <a:r>
              <a:rPr lang="sk-SK" dirty="0" smtClean="0"/>
              <a:t> 	</a:t>
            </a:r>
          </a:p>
          <a:p>
            <a:r>
              <a:rPr lang="sk-SK" dirty="0" err="1" smtClean="0"/>
              <a:t>umístění</a:t>
            </a:r>
            <a:r>
              <a:rPr lang="sk-SK" dirty="0" smtClean="0"/>
              <a:t> odrážky 	</a:t>
            </a:r>
            <a:r>
              <a:rPr lang="sk-SK" b="1" dirty="0" err="1" smtClean="0"/>
              <a:t>list-style-position</a:t>
            </a:r>
            <a:r>
              <a:rPr lang="sk-SK" b="1" dirty="0" smtClean="0"/>
              <a:t>: 	</a:t>
            </a:r>
            <a:r>
              <a:rPr lang="sk-SK" b="1" dirty="0" err="1" smtClean="0"/>
              <a:t>inside</a:t>
            </a:r>
            <a:r>
              <a:rPr lang="sk-SK" b="1" dirty="0" smtClean="0"/>
              <a:t> , </a:t>
            </a:r>
            <a:r>
              <a:rPr lang="sk-SK" dirty="0" err="1" smtClean="0"/>
              <a:t>outside</a:t>
            </a:r>
            <a:r>
              <a:rPr lang="sk-SK" dirty="0" smtClean="0"/>
              <a:t> 	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88488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Riadenie pozícií:</a:t>
            </a:r>
          </a:p>
          <a:p>
            <a:r>
              <a:rPr lang="sk-SK" dirty="0" err="1" smtClean="0"/>
              <a:t>Způsob</a:t>
            </a:r>
            <a:r>
              <a:rPr lang="sk-SK" dirty="0" smtClean="0"/>
              <a:t> </a:t>
            </a:r>
            <a:r>
              <a:rPr lang="sk-SK" dirty="0" err="1" smtClean="0"/>
              <a:t>pozicování</a:t>
            </a:r>
            <a:r>
              <a:rPr lang="sk-SK" dirty="0" smtClean="0"/>
              <a:t> elementu 	</a:t>
            </a:r>
            <a:r>
              <a:rPr lang="sk-SK" b="1" dirty="0" err="1" smtClean="0"/>
              <a:t>position</a:t>
            </a:r>
            <a:r>
              <a:rPr lang="sk-SK" b="1" dirty="0" smtClean="0"/>
              <a:t>: 	</a:t>
            </a:r>
            <a:r>
              <a:rPr lang="sk-SK" b="1" dirty="0" err="1" smtClean="0"/>
              <a:t>absolute</a:t>
            </a:r>
            <a:r>
              <a:rPr lang="sk-SK" b="1" dirty="0" smtClean="0"/>
              <a:t> , </a:t>
            </a:r>
            <a:r>
              <a:rPr lang="sk-SK" dirty="0" err="1" smtClean="0"/>
              <a:t>relative</a:t>
            </a:r>
            <a:r>
              <a:rPr lang="sk-SK" dirty="0" smtClean="0"/>
              <a:t> , </a:t>
            </a:r>
            <a:r>
              <a:rPr lang="sk-SK" dirty="0" err="1" smtClean="0"/>
              <a:t>static</a:t>
            </a:r>
            <a:r>
              <a:rPr lang="sk-SK" dirty="0" smtClean="0"/>
              <a:t> 	</a:t>
            </a:r>
          </a:p>
          <a:p>
            <a:r>
              <a:rPr lang="sk-SK" dirty="0" smtClean="0"/>
              <a:t>Posunutí elementu vpravo 	</a:t>
            </a:r>
            <a:r>
              <a:rPr lang="sk-SK" b="1" dirty="0" err="1" smtClean="0"/>
              <a:t>left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 , auto 	</a:t>
            </a:r>
          </a:p>
          <a:p>
            <a:r>
              <a:rPr lang="sk-SK" dirty="0" smtClean="0"/>
              <a:t>Posunutí elementu </a:t>
            </a:r>
            <a:r>
              <a:rPr lang="sk-SK" dirty="0" err="1" smtClean="0"/>
              <a:t>dolů</a:t>
            </a:r>
            <a:r>
              <a:rPr lang="sk-SK" dirty="0" smtClean="0"/>
              <a:t> 	</a:t>
            </a:r>
            <a:r>
              <a:rPr lang="sk-SK" b="1" dirty="0" smtClean="0"/>
              <a:t>top: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 , </a:t>
            </a:r>
            <a:r>
              <a:rPr lang="sk-SK" dirty="0" smtClean="0"/>
              <a:t>„%“ , auto 	</a:t>
            </a:r>
          </a:p>
          <a:p>
            <a:r>
              <a:rPr lang="sk-SK" dirty="0" err="1" smtClean="0"/>
              <a:t>Šířka</a:t>
            </a:r>
            <a:r>
              <a:rPr lang="sk-SK" dirty="0" smtClean="0"/>
              <a:t> elementu 	</a:t>
            </a:r>
            <a:r>
              <a:rPr lang="sk-SK" b="1" dirty="0" err="1" smtClean="0"/>
              <a:t>width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 , </a:t>
            </a:r>
            <a:r>
              <a:rPr lang="sk-SK" dirty="0" smtClean="0"/>
              <a:t>„%“ , auto 	</a:t>
            </a:r>
          </a:p>
          <a:p>
            <a:r>
              <a:rPr lang="sk-SK" dirty="0" smtClean="0"/>
              <a:t>Výška elementu 	</a:t>
            </a:r>
            <a:r>
              <a:rPr lang="sk-SK" b="1" dirty="0" err="1" smtClean="0"/>
              <a:t>height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 </a:t>
            </a:r>
            <a:r>
              <a:rPr lang="sk-SK" dirty="0" smtClean="0"/>
              <a:t>„%“ , auto 		</a:t>
            </a:r>
          </a:p>
          <a:p>
            <a:r>
              <a:rPr lang="sk-SK" dirty="0" err="1" smtClean="0"/>
              <a:t>Způsob</a:t>
            </a:r>
            <a:r>
              <a:rPr lang="sk-SK" dirty="0" smtClean="0"/>
              <a:t> zobrazení elementu 	</a:t>
            </a:r>
            <a:r>
              <a:rPr lang="sk-SK" b="1" dirty="0" err="1" smtClean="0"/>
              <a:t>overflow</a:t>
            </a:r>
            <a:r>
              <a:rPr lang="sk-SK" b="1" dirty="0" smtClean="0"/>
              <a:t>:  </a:t>
            </a:r>
            <a:r>
              <a:rPr lang="sk-SK" b="1" dirty="0" err="1" smtClean="0"/>
              <a:t>none</a:t>
            </a:r>
            <a:r>
              <a:rPr lang="sk-SK" b="1" dirty="0" smtClean="0"/>
              <a:t> , </a:t>
            </a:r>
            <a:r>
              <a:rPr lang="sk-SK" dirty="0" err="1" smtClean="0"/>
              <a:t>clip</a:t>
            </a:r>
            <a:r>
              <a:rPr lang="sk-SK" dirty="0" smtClean="0"/>
              <a:t> , </a:t>
            </a:r>
            <a:r>
              <a:rPr lang="sk-SK" dirty="0" err="1" smtClean="0"/>
              <a:t>scroll</a:t>
            </a:r>
            <a:r>
              <a:rPr lang="sk-SK" dirty="0" smtClean="0"/>
              <a:t> 	</a:t>
            </a:r>
          </a:p>
          <a:p>
            <a:r>
              <a:rPr lang="pl-PL" dirty="0" smtClean="0"/>
              <a:t>Pozice elementu na pseudoose Z 	</a:t>
            </a:r>
            <a:r>
              <a:rPr lang="pl-PL" b="1" dirty="0" smtClean="0"/>
              <a:t>z-index: 	auto   </a:t>
            </a:r>
            <a:r>
              <a:rPr lang="sk-SK" dirty="0" smtClean="0"/>
              <a:t>„číslo“ 	</a:t>
            </a:r>
          </a:p>
          <a:p>
            <a:r>
              <a:rPr lang="sk-SK" dirty="0" err="1" smtClean="0"/>
              <a:t>Viditelnost</a:t>
            </a:r>
            <a:r>
              <a:rPr lang="sk-SK" dirty="0" smtClean="0"/>
              <a:t> elementu 	</a:t>
            </a:r>
            <a:r>
              <a:rPr lang="sk-SK" b="1" dirty="0" err="1" smtClean="0"/>
              <a:t>visibility</a:t>
            </a:r>
            <a:r>
              <a:rPr lang="sk-SK" b="1" dirty="0" smtClean="0"/>
              <a:t>: 	</a:t>
            </a:r>
            <a:r>
              <a:rPr lang="sk-SK" b="1" dirty="0" err="1" smtClean="0"/>
              <a:t>inherit</a:t>
            </a:r>
            <a:r>
              <a:rPr lang="sk-SK" b="1" dirty="0" smtClean="0"/>
              <a:t>  </a:t>
            </a:r>
            <a:r>
              <a:rPr lang="sk-SK" dirty="0" err="1" smtClean="0"/>
              <a:t>visible</a:t>
            </a:r>
            <a:r>
              <a:rPr lang="sk-SK" dirty="0" smtClean="0"/>
              <a:t>  </a:t>
            </a:r>
            <a:r>
              <a:rPr lang="sk-SK" dirty="0" err="1" smtClean="0"/>
              <a:t>hidden</a:t>
            </a:r>
            <a:r>
              <a:rPr lang="sk-SK" dirty="0" smtClean="0"/>
              <a:t> 	</a:t>
            </a:r>
          </a:p>
          <a:p>
            <a:endParaRPr lang="sk-SK" dirty="0" smtClean="0"/>
          </a:p>
          <a:p>
            <a:r>
              <a:rPr lang="sk-SK" b="1" dirty="0" smtClean="0"/>
              <a:t>	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14282" y="-27384"/>
            <a:ext cx="867819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Príklady použitia parametrov v CSS: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dekorácia tex</a:t>
            </a:r>
            <a:r>
              <a:rPr lang="sk-SK" dirty="0" smtClean="0"/>
              <a:t>tu -  </a:t>
            </a:r>
            <a:r>
              <a:rPr lang="en-US" dirty="0" smtClean="0"/>
              <a:t>text-decoration</a:t>
            </a:r>
            <a:r>
              <a:rPr lang="en-US" dirty="0" smtClean="0"/>
              <a:t>: </a:t>
            </a:r>
            <a:r>
              <a:rPr lang="en-US" dirty="0" smtClean="0"/>
              <a:t>none</a:t>
            </a:r>
            <a:r>
              <a:rPr lang="sk-SK" dirty="0" smtClean="0"/>
              <a:t> (</a:t>
            </a:r>
            <a:r>
              <a:rPr lang="sk-SK" dirty="0" err="1" smtClean="0"/>
              <a:t>underline</a:t>
            </a:r>
            <a:r>
              <a:rPr lang="sk-SK" dirty="0" smtClean="0"/>
              <a:t>, </a:t>
            </a:r>
            <a:r>
              <a:rPr lang="sk-SK" dirty="0" err="1" smtClean="0"/>
              <a:t>overline</a:t>
            </a:r>
            <a:r>
              <a:rPr lang="sk-SK" dirty="0" smtClean="0"/>
              <a:t>, </a:t>
            </a:r>
            <a:r>
              <a:rPr lang="sk-SK" dirty="0" err="1" smtClean="0"/>
              <a:t>blink</a:t>
            </a:r>
            <a:r>
              <a:rPr lang="sk-SK" dirty="0" smtClean="0"/>
              <a:t>)</a:t>
            </a:r>
            <a:r>
              <a:rPr lang="en-US" dirty="0" smtClean="0"/>
              <a:t>; 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farba </a:t>
            </a:r>
            <a:r>
              <a:rPr lang="sk-SK" dirty="0" smtClean="0"/>
              <a:t>(čohokoľvek) - </a:t>
            </a:r>
            <a:r>
              <a:rPr lang="en-US" dirty="0" smtClean="0"/>
              <a:t>color:</a:t>
            </a:r>
            <a:r>
              <a:rPr lang="sk-SK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#ff0000; 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pozadie</a:t>
            </a:r>
            <a:r>
              <a:rPr lang="sk-SK" dirty="0" smtClean="0"/>
              <a:t> (</a:t>
            </a:r>
            <a:r>
              <a:rPr lang="sk-SK" dirty="0" err="1" smtClean="0"/>
              <a:t>čohokloľvek</a:t>
            </a:r>
            <a:r>
              <a:rPr lang="sk-SK" dirty="0" smtClean="0"/>
              <a:t>) - </a:t>
            </a:r>
            <a:r>
              <a:rPr lang="en-US" dirty="0" smtClean="0"/>
              <a:t>background</a:t>
            </a:r>
            <a:r>
              <a:rPr lang="en-US" dirty="0" smtClean="0"/>
              <a:t>: yellow;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red</a:t>
            </a:r>
            <a:r>
              <a:rPr lang="sk-SK" dirty="0" smtClean="0"/>
              <a:t>, </a:t>
            </a:r>
            <a:r>
              <a:rPr lang="sk-SK" dirty="0" err="1" smtClean="0"/>
              <a:t>blue</a:t>
            </a:r>
            <a:r>
              <a:rPr lang="sk-SK" dirty="0" smtClean="0"/>
              <a:t>, </a:t>
            </a:r>
            <a:r>
              <a:rPr lang="sk-SK" dirty="0" err="1" smtClean="0"/>
              <a:t>green</a:t>
            </a:r>
            <a:r>
              <a:rPr lang="sk-SK" dirty="0" smtClean="0"/>
              <a:t>, </a:t>
            </a:r>
            <a:r>
              <a:rPr lang="sk-SK" dirty="0" err="1" smtClean="0"/>
              <a:t>black</a:t>
            </a:r>
            <a:r>
              <a:rPr lang="sk-SK" dirty="0" smtClean="0"/>
              <a:t>, </a:t>
            </a:r>
            <a:r>
              <a:rPr lang="sk-SK" dirty="0" err="1" smtClean="0"/>
              <a:t>white</a:t>
            </a:r>
            <a:r>
              <a:rPr lang="sk-SK" dirty="0" smtClean="0"/>
              <a:t>, ...)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veľkosť textu </a:t>
            </a:r>
            <a:r>
              <a:rPr lang="sk-SK" dirty="0" smtClean="0"/>
              <a:t>- </a:t>
            </a:r>
            <a:r>
              <a:rPr lang="sk-SK" dirty="0" err="1" smtClean="0"/>
              <a:t>font-size</a:t>
            </a:r>
            <a:r>
              <a:rPr lang="sk-SK" dirty="0" smtClean="0"/>
              <a:t>: 20px; </a:t>
            </a:r>
            <a:r>
              <a:rPr lang="sk-SK" dirty="0" smtClean="0"/>
              <a:t>(11px, 18px; ...)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font textu </a:t>
            </a:r>
            <a:r>
              <a:rPr lang="sk-SK" dirty="0" smtClean="0"/>
              <a:t>- </a:t>
            </a:r>
            <a:r>
              <a:rPr lang="sk-SK" dirty="0" err="1" smtClean="0"/>
              <a:t>font-family</a:t>
            </a:r>
            <a:r>
              <a:rPr lang="sk-SK" dirty="0" smtClean="0"/>
              <a:t>: </a:t>
            </a:r>
            <a:r>
              <a:rPr lang="sk-SK" dirty="0" smtClean="0"/>
              <a:t>Georgia; (</a:t>
            </a:r>
            <a:r>
              <a:rPr lang="sk-SK" dirty="0" err="1" smtClean="0"/>
              <a:t>Arial</a:t>
            </a:r>
            <a:r>
              <a:rPr lang="sk-SK" dirty="0" smtClean="0"/>
              <a:t>, </a:t>
            </a:r>
            <a:r>
              <a:rPr lang="sk-SK" dirty="0" err="1" smtClean="0"/>
              <a:t>Times</a:t>
            </a:r>
            <a:r>
              <a:rPr lang="sk-SK" dirty="0" smtClean="0"/>
              <a:t> New Roman, ..)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odsadenie textu </a:t>
            </a:r>
            <a:r>
              <a:rPr lang="sk-SK" dirty="0" smtClean="0"/>
              <a:t>- </a:t>
            </a:r>
            <a:r>
              <a:rPr lang="sk-SK" dirty="0" err="1" smtClean="0"/>
              <a:t>padding-bottom</a:t>
            </a:r>
            <a:r>
              <a:rPr lang="sk-SK" dirty="0" smtClean="0"/>
              <a:t>: 10px</a:t>
            </a:r>
            <a:r>
              <a:rPr lang="sk-SK" dirty="0" smtClean="0"/>
              <a:t>; (</a:t>
            </a:r>
            <a:r>
              <a:rPr lang="sk-SK" dirty="0" err="1" smtClean="0"/>
              <a:t>padding-left</a:t>
            </a:r>
            <a:r>
              <a:rPr lang="sk-SK" dirty="0" smtClean="0"/>
              <a:t>, </a:t>
            </a:r>
            <a:r>
              <a:rPr lang="sk-SK" dirty="0" err="1" smtClean="0"/>
              <a:t>padding</a:t>
            </a:r>
            <a:r>
              <a:rPr lang="sk-SK" dirty="0" smtClean="0"/>
              <a:t>- top)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rámik </a:t>
            </a:r>
            <a:r>
              <a:rPr lang="sk-SK" dirty="0" smtClean="0"/>
              <a:t>- </a:t>
            </a:r>
            <a:r>
              <a:rPr lang="en-US" dirty="0" smtClean="0"/>
              <a:t>border</a:t>
            </a:r>
            <a:r>
              <a:rPr lang="en-US" dirty="0" smtClean="0"/>
              <a:t>:</a:t>
            </a:r>
            <a:r>
              <a:rPr lang="sk-SK" dirty="0" smtClean="0"/>
              <a:t> </a:t>
            </a:r>
            <a:r>
              <a:rPr lang="en-US" dirty="0" smtClean="0"/>
              <a:t>3px solid #c0c0c0; </a:t>
            </a:r>
            <a:r>
              <a:rPr lang="sk-SK" dirty="0" smtClean="0"/>
              <a:t>(5px </a:t>
            </a:r>
            <a:r>
              <a:rPr lang="sk-SK" dirty="0" err="1" smtClean="0"/>
              <a:t>dotted</a:t>
            </a:r>
            <a:r>
              <a:rPr lang="sk-SK" dirty="0" smtClean="0"/>
              <a:t> </a:t>
            </a:r>
            <a:r>
              <a:rPr lang="sk-SK" dirty="0" err="1" smtClean="0"/>
              <a:t>red</a:t>
            </a:r>
            <a:r>
              <a:rPr lang="sk-SK" dirty="0" smtClean="0"/>
              <a:t>; </a:t>
            </a:r>
            <a:r>
              <a:rPr lang="sk-SK" dirty="0" err="1" smtClean="0"/>
              <a:t>d</a:t>
            </a:r>
            <a:r>
              <a:rPr lang="sk-SK" dirty="0" err="1" smtClean="0"/>
              <a:t>ashed</a:t>
            </a:r>
            <a:r>
              <a:rPr lang="sk-SK" dirty="0" smtClean="0"/>
              <a:t>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obtekanie textu </a:t>
            </a:r>
            <a:r>
              <a:rPr lang="sk-SK" dirty="0" smtClean="0"/>
              <a:t>- </a:t>
            </a:r>
            <a:r>
              <a:rPr lang="en-US" dirty="0" smtClean="0"/>
              <a:t>float</a:t>
            </a:r>
            <a:r>
              <a:rPr lang="en-US" dirty="0" smtClean="0"/>
              <a:t>: left; </a:t>
            </a:r>
            <a:r>
              <a:rPr lang="sk-SK" dirty="0" smtClean="0"/>
              <a:t>(</a:t>
            </a:r>
            <a:r>
              <a:rPr lang="sk-SK" dirty="0" err="1" smtClean="0"/>
              <a:t>right</a:t>
            </a:r>
            <a:r>
              <a:rPr lang="sk-SK" dirty="0" smtClean="0"/>
              <a:t>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okraje bloku </a:t>
            </a:r>
            <a:r>
              <a:rPr lang="sk-SK" dirty="0" smtClean="0"/>
              <a:t>- </a:t>
            </a:r>
            <a:r>
              <a:rPr lang="en-US" dirty="0" smtClean="0"/>
              <a:t>margin-right</a:t>
            </a:r>
            <a:r>
              <a:rPr lang="en-US" dirty="0" smtClean="0"/>
              <a:t>: </a:t>
            </a:r>
            <a:r>
              <a:rPr lang="sk-SK" dirty="0" smtClean="0"/>
              <a:t> </a:t>
            </a:r>
            <a:r>
              <a:rPr lang="en-US" dirty="0" smtClean="0"/>
              <a:t>15px;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margin-left</a:t>
            </a:r>
            <a:r>
              <a:rPr lang="sk-SK" dirty="0" smtClean="0"/>
              <a:t>: 20px; </a:t>
            </a:r>
            <a:r>
              <a:rPr lang="sk-SK" dirty="0" err="1" smtClean="0"/>
              <a:t>margin-top</a:t>
            </a:r>
            <a:r>
              <a:rPr lang="sk-SK" dirty="0" smtClean="0"/>
              <a:t>,...)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šírka</a:t>
            </a:r>
            <a:r>
              <a:rPr lang="sk-SK" dirty="0" smtClean="0"/>
              <a:t> (čohokoľvek) - </a:t>
            </a:r>
            <a:r>
              <a:rPr lang="sk-SK" dirty="0" err="1" smtClean="0"/>
              <a:t>width</a:t>
            </a:r>
            <a:r>
              <a:rPr lang="sk-SK" dirty="0" smtClean="0"/>
              <a:t>: 600px; 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výška</a:t>
            </a:r>
            <a:r>
              <a:rPr lang="sk-SK" dirty="0" smtClean="0"/>
              <a:t> (čohokoľvek) – </a:t>
            </a:r>
            <a:r>
              <a:rPr lang="sk-SK" dirty="0" err="1" smtClean="0"/>
              <a:t>height</a:t>
            </a:r>
            <a:r>
              <a:rPr lang="sk-SK" dirty="0" smtClean="0"/>
              <a:t>: 200px;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err="1" smtClean="0"/>
              <a:t>pozicovanie</a:t>
            </a:r>
            <a:r>
              <a:rPr lang="sk-SK" dirty="0" smtClean="0"/>
              <a:t> - </a:t>
            </a:r>
            <a:r>
              <a:rPr lang="sk-SK" dirty="0" err="1" smtClean="0"/>
              <a:t>position</a:t>
            </a:r>
            <a:r>
              <a:rPr lang="sk-SK" dirty="0" smtClean="0"/>
              <a:t>: </a:t>
            </a:r>
            <a:r>
              <a:rPr lang="sk-SK" dirty="0" err="1" smtClean="0"/>
              <a:t>absolute</a:t>
            </a:r>
            <a:r>
              <a:rPr lang="sk-SK" dirty="0" smtClean="0"/>
              <a:t>; </a:t>
            </a:r>
            <a:r>
              <a:rPr lang="sk-SK" dirty="0" smtClean="0"/>
              <a:t>(</a:t>
            </a:r>
            <a:r>
              <a:rPr lang="sk-SK" dirty="0" err="1" smtClean="0"/>
              <a:t>relative</a:t>
            </a:r>
            <a:r>
              <a:rPr lang="sk-SK" dirty="0" smtClean="0"/>
              <a:t>, </a:t>
            </a:r>
            <a:r>
              <a:rPr lang="sk-SK" dirty="0" err="1" smtClean="0"/>
              <a:t>static</a:t>
            </a:r>
            <a:r>
              <a:rPr lang="sk-SK" dirty="0" smtClean="0"/>
              <a:t>, </a:t>
            </a:r>
            <a:r>
              <a:rPr lang="sk-SK" dirty="0" err="1" smtClean="0"/>
              <a:t>fixed</a:t>
            </a:r>
            <a:r>
              <a:rPr lang="sk-SK" dirty="0" smtClean="0"/>
              <a:t>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umiestnenie</a:t>
            </a:r>
            <a:r>
              <a:rPr lang="sk-SK" dirty="0" smtClean="0"/>
              <a:t> - top</a:t>
            </a:r>
            <a:r>
              <a:rPr lang="sk-SK" dirty="0" smtClean="0"/>
              <a:t>: 20px; 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: 300px; </a:t>
            </a:r>
            <a:r>
              <a:rPr lang="sk-SK" dirty="0" smtClean="0"/>
              <a:t>(</a:t>
            </a:r>
            <a:r>
              <a:rPr lang="sk-SK" dirty="0" err="1" smtClean="0"/>
              <a:t>right</a:t>
            </a:r>
            <a:r>
              <a:rPr lang="sk-SK" dirty="0" smtClean="0"/>
              <a:t>: 100px; </a:t>
            </a:r>
            <a:r>
              <a:rPr lang="sk-SK" dirty="0" err="1" smtClean="0"/>
              <a:t>bottom</a:t>
            </a:r>
            <a:r>
              <a:rPr lang="sk-SK" dirty="0" smtClean="0"/>
              <a:t>: 20px;)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zarovnanie textu </a:t>
            </a:r>
            <a:r>
              <a:rPr lang="sk-SK" dirty="0" smtClean="0"/>
              <a:t>- </a:t>
            </a:r>
            <a:r>
              <a:rPr lang="sk-SK" dirty="0" err="1" smtClean="0"/>
              <a:t>text-align</a:t>
            </a:r>
            <a:r>
              <a:rPr lang="sk-SK" dirty="0" smtClean="0"/>
              <a:t>: </a:t>
            </a:r>
            <a:r>
              <a:rPr lang="sk-SK" dirty="0" err="1" smtClean="0"/>
              <a:t>justify</a:t>
            </a:r>
            <a:r>
              <a:rPr lang="sk-SK" dirty="0" smtClean="0"/>
              <a:t>; </a:t>
            </a:r>
            <a:r>
              <a:rPr lang="sk-SK" dirty="0" smtClean="0"/>
              <a:t>(</a:t>
            </a:r>
            <a:r>
              <a:rPr lang="sk-SK" dirty="0" err="1" smtClean="0"/>
              <a:t>left</a:t>
            </a:r>
            <a:r>
              <a:rPr lang="sk-SK" dirty="0" smtClean="0"/>
              <a:t>, </a:t>
            </a:r>
            <a:r>
              <a:rPr lang="sk-SK" dirty="0" err="1" smtClean="0"/>
              <a:t>right</a:t>
            </a:r>
            <a:r>
              <a:rPr lang="sk-SK" dirty="0" smtClean="0"/>
              <a:t>, center)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pozadie s obrázkom </a:t>
            </a:r>
            <a:r>
              <a:rPr lang="sk-SK" dirty="0" smtClean="0"/>
              <a:t>- </a:t>
            </a:r>
            <a:r>
              <a:rPr lang="sk-SK" dirty="0" err="1" smtClean="0"/>
              <a:t>background-image</a:t>
            </a:r>
            <a:r>
              <a:rPr lang="sk-SK" dirty="0" smtClean="0"/>
              <a:t>: </a:t>
            </a:r>
            <a:r>
              <a:rPr lang="sk-SK" dirty="0" err="1" smtClean="0"/>
              <a:t>url</a:t>
            </a:r>
            <a:r>
              <a:rPr lang="sk-SK" dirty="0" smtClean="0"/>
              <a:t>(</a:t>
            </a:r>
            <a:r>
              <a:rPr lang="sk-SK" dirty="0" err="1" smtClean="0"/>
              <a:t>image.jpg</a:t>
            </a:r>
            <a:r>
              <a:rPr lang="sk-SK" dirty="0" smtClean="0"/>
              <a:t>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odsadenie textu </a:t>
            </a:r>
            <a:r>
              <a:rPr lang="sk-SK" dirty="0" smtClean="0"/>
              <a:t>- </a:t>
            </a:r>
            <a:r>
              <a:rPr lang="sk-SK" dirty="0" err="1" smtClean="0"/>
              <a:t>padding</a:t>
            </a:r>
            <a:r>
              <a:rPr lang="sk-SK" dirty="0" smtClean="0"/>
              <a:t>: 20px </a:t>
            </a:r>
            <a:r>
              <a:rPr lang="sk-SK" dirty="0" err="1" smtClean="0"/>
              <a:t>20px</a:t>
            </a:r>
            <a:r>
              <a:rPr lang="sk-SK" dirty="0" smtClean="0"/>
              <a:t> </a:t>
            </a:r>
            <a:r>
              <a:rPr lang="sk-SK" dirty="0" err="1" smtClean="0"/>
              <a:t>20px</a:t>
            </a:r>
            <a:r>
              <a:rPr lang="sk-SK" dirty="0" smtClean="0"/>
              <a:t> </a:t>
            </a:r>
            <a:r>
              <a:rPr lang="sk-SK" dirty="0" err="1" smtClean="0"/>
              <a:t>20px</a:t>
            </a:r>
            <a:r>
              <a:rPr lang="sk-SK" dirty="0" smtClean="0"/>
              <a:t>; </a:t>
            </a:r>
            <a:r>
              <a:rPr lang="sk-SK" dirty="0" smtClean="0"/>
              <a:t>(</a:t>
            </a:r>
            <a:r>
              <a:rPr lang="sk-SK" dirty="0" err="1" smtClean="0"/>
              <a:t>zhora-sprava-zdola-zlava</a:t>
            </a:r>
            <a:r>
              <a:rPr lang="sk-SK" dirty="0" smtClean="0"/>
              <a:t>)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rámik zhora </a:t>
            </a:r>
            <a:r>
              <a:rPr lang="sk-SK" dirty="0" smtClean="0"/>
              <a:t>- </a:t>
            </a:r>
            <a:r>
              <a:rPr lang="sk-SK" dirty="0" err="1" smtClean="0"/>
              <a:t>border-top</a:t>
            </a:r>
            <a:r>
              <a:rPr lang="sk-SK" dirty="0" smtClean="0"/>
              <a:t>: 5px </a:t>
            </a:r>
            <a:r>
              <a:rPr lang="sk-SK" dirty="0" err="1" smtClean="0"/>
              <a:t>solid</a:t>
            </a:r>
            <a:r>
              <a:rPr lang="sk-SK" dirty="0" smtClean="0"/>
              <a:t> #</a:t>
            </a:r>
            <a:r>
              <a:rPr lang="sk-SK" dirty="0" smtClean="0"/>
              <a:t>00ff00 (</a:t>
            </a:r>
            <a:r>
              <a:rPr lang="sk-SK" dirty="0" err="1" smtClean="0"/>
              <a:t>dotted</a:t>
            </a:r>
            <a:r>
              <a:rPr lang="sk-SK" dirty="0" smtClean="0"/>
              <a:t>, </a:t>
            </a:r>
            <a:r>
              <a:rPr lang="sk-SK" dirty="0" err="1" smtClean="0"/>
              <a:t>dashed</a:t>
            </a:r>
            <a:r>
              <a:rPr lang="sk-SK" dirty="0" smtClean="0"/>
              <a:t>);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rámik zospodu </a:t>
            </a:r>
            <a:r>
              <a:rPr lang="sk-SK" dirty="0" smtClean="0"/>
              <a:t>- </a:t>
            </a:r>
            <a:r>
              <a:rPr lang="sk-SK" dirty="0" err="1" smtClean="0"/>
              <a:t>border-bottom</a:t>
            </a:r>
            <a:r>
              <a:rPr lang="sk-SK" dirty="0" smtClean="0"/>
              <a:t>: 5px </a:t>
            </a:r>
            <a:r>
              <a:rPr lang="sk-SK" dirty="0" err="1" smtClean="0"/>
              <a:t>solid</a:t>
            </a:r>
            <a:r>
              <a:rPr lang="sk-SK" dirty="0" smtClean="0"/>
              <a:t> #000000;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rámik sprava </a:t>
            </a:r>
            <a:r>
              <a:rPr lang="sk-SK" dirty="0" smtClean="0"/>
              <a:t>- </a:t>
            </a:r>
            <a:r>
              <a:rPr lang="sk-SK" dirty="0" err="1" smtClean="0"/>
              <a:t>border-right</a:t>
            </a:r>
            <a:r>
              <a:rPr lang="sk-SK" dirty="0" smtClean="0"/>
              <a:t>: 5px </a:t>
            </a:r>
            <a:r>
              <a:rPr lang="sk-SK" dirty="0" err="1" smtClean="0"/>
              <a:t>solid</a:t>
            </a:r>
            <a:r>
              <a:rPr lang="sk-SK" dirty="0" smtClean="0"/>
              <a:t> #0000ff;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rámik zľava </a:t>
            </a:r>
            <a:r>
              <a:rPr lang="sk-SK" dirty="0" smtClean="0"/>
              <a:t>- </a:t>
            </a:r>
            <a:r>
              <a:rPr lang="sk-SK" dirty="0" err="1" smtClean="0"/>
              <a:t>border-left</a:t>
            </a:r>
            <a:r>
              <a:rPr lang="sk-SK" dirty="0" smtClean="0"/>
              <a:t>: 5px </a:t>
            </a:r>
            <a:r>
              <a:rPr lang="sk-SK" dirty="0" err="1" smtClean="0"/>
              <a:t>solid</a:t>
            </a:r>
            <a:r>
              <a:rPr lang="sk-SK" dirty="0" smtClean="0"/>
              <a:t> #ff0000</a:t>
            </a:r>
            <a:r>
              <a:rPr lang="sk-SK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odrážky</a:t>
            </a:r>
            <a:r>
              <a:rPr lang="sk-SK" dirty="0" smtClean="0"/>
              <a:t> - </a:t>
            </a:r>
            <a:r>
              <a:rPr lang="sk-SK" dirty="0" err="1" smtClean="0"/>
              <a:t>list-style-type</a:t>
            </a:r>
            <a:r>
              <a:rPr lang="sk-SK" dirty="0" smtClean="0"/>
              <a:t>: </a:t>
            </a:r>
            <a:r>
              <a:rPr lang="sk-SK" dirty="0" err="1" smtClean="0"/>
              <a:t>disc</a:t>
            </a:r>
            <a:r>
              <a:rPr lang="sk-SK" dirty="0" smtClean="0"/>
              <a:t>; (</a:t>
            </a:r>
            <a:r>
              <a:rPr lang="sk-SK" dirty="0" err="1" smtClean="0"/>
              <a:t>circle</a:t>
            </a:r>
            <a:r>
              <a:rPr lang="sk-SK" dirty="0" smtClean="0"/>
              <a:t>, </a:t>
            </a:r>
            <a:r>
              <a:rPr lang="sk-SK" dirty="0" err="1" smtClean="0"/>
              <a:t>square</a:t>
            </a:r>
            <a:r>
              <a:rPr lang="sk-SK" dirty="0" smtClean="0"/>
              <a:t>, </a:t>
            </a:r>
            <a:r>
              <a:rPr lang="sk-SK" dirty="0" err="1" smtClean="0"/>
              <a:t>decimal</a:t>
            </a:r>
            <a:r>
              <a:rPr lang="sk-SK" dirty="0" smtClean="0"/>
              <a:t>, 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odrážky s obrázkom</a:t>
            </a:r>
            <a:r>
              <a:rPr lang="sk-SK" dirty="0" smtClean="0"/>
              <a:t> - </a:t>
            </a:r>
            <a:r>
              <a:rPr lang="sk-SK" dirty="0" err="1" smtClean="0"/>
              <a:t>list-style-image</a:t>
            </a:r>
            <a:r>
              <a:rPr lang="sk-SK" dirty="0" smtClean="0"/>
              <a:t>: </a:t>
            </a:r>
            <a:r>
              <a:rPr lang="sk-SK" dirty="0" err="1" smtClean="0"/>
              <a:t>url</a:t>
            </a:r>
            <a:r>
              <a:rPr lang="sk-SK" dirty="0" smtClean="0"/>
              <a:t>(</a:t>
            </a:r>
            <a:r>
              <a:rPr lang="sk-SK" dirty="0" err="1" smtClean="0"/>
              <a:t>image.jpg</a:t>
            </a:r>
            <a:r>
              <a:rPr lang="sk-SK" dirty="0" smtClean="0"/>
              <a:t>);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</a:t>
            </a:r>
            <a:r>
              <a:rPr lang="sk-SK" b="1" dirty="0" smtClean="0"/>
              <a:t>poradie prvkov</a:t>
            </a:r>
            <a:r>
              <a:rPr lang="sk-SK" dirty="0" smtClean="0"/>
              <a:t>: - </a:t>
            </a:r>
            <a:r>
              <a:rPr lang="sk-SK" dirty="0" err="1" smtClean="0"/>
              <a:t>z-index</a:t>
            </a:r>
            <a:r>
              <a:rPr lang="sk-SK" dirty="0" smtClean="0"/>
              <a:t>: 9;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11" y="857250"/>
            <a:ext cx="8622457" cy="43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8032" y="114880"/>
            <a:ext cx="860444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&lt;!DOCTYPE html PUBLIC "-//W3C//DTD XHTML 1.0 </a:t>
            </a:r>
            <a:r>
              <a:rPr lang="sk-SK" sz="1600" dirty="0" err="1" smtClean="0"/>
              <a:t>Strict</a:t>
            </a:r>
            <a:r>
              <a:rPr lang="sk-SK" sz="1600" dirty="0" smtClean="0"/>
              <a:t>//EN" "http://www.w3.org/TR/xhtml1/DTD/xhtml1-strict.dtd"&gt; </a:t>
            </a:r>
          </a:p>
          <a:p>
            <a:r>
              <a:rPr lang="sk-SK" sz="1600" dirty="0" smtClean="0"/>
              <a:t>&lt;html xmlns="http://www.w3.org/1999/xhtml" </a:t>
            </a:r>
            <a:r>
              <a:rPr lang="sk-SK" sz="1600" dirty="0" err="1" smtClean="0"/>
              <a:t>xml:lang="cs</a:t>
            </a:r>
            <a:r>
              <a:rPr lang="sk-SK" sz="1600" dirty="0" smtClean="0"/>
              <a:t>" </a:t>
            </a:r>
            <a:r>
              <a:rPr lang="sk-SK" sz="1600" dirty="0" err="1" smtClean="0"/>
              <a:t>lang="cs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</a:t>
            </a:r>
            <a:r>
              <a:rPr lang="sk-SK" sz="1600" dirty="0" err="1" smtClean="0"/>
              <a:t>head</a:t>
            </a:r>
            <a:r>
              <a:rPr lang="sk-SK" sz="1600" dirty="0" smtClean="0"/>
              <a:t>&gt; </a:t>
            </a:r>
          </a:p>
          <a:p>
            <a:r>
              <a:rPr lang="sk-SK" sz="1600" dirty="0" smtClean="0"/>
              <a:t>&lt;</a:t>
            </a:r>
            <a:r>
              <a:rPr lang="sk-SK" sz="1600" dirty="0" err="1" smtClean="0"/>
              <a:t>meta</a:t>
            </a:r>
            <a:r>
              <a:rPr lang="sk-SK" sz="1600" dirty="0" smtClean="0"/>
              <a:t> </a:t>
            </a:r>
            <a:r>
              <a:rPr lang="sk-SK" sz="1600" dirty="0" err="1" smtClean="0"/>
              <a:t>http-equiv="content-type</a:t>
            </a:r>
            <a:r>
              <a:rPr lang="sk-SK" sz="1600" dirty="0" smtClean="0"/>
              <a:t>" </a:t>
            </a:r>
            <a:r>
              <a:rPr lang="sk-SK" sz="1600" dirty="0" err="1" smtClean="0"/>
              <a:t>content="text</a:t>
            </a:r>
            <a:r>
              <a:rPr lang="sk-SK" sz="1600" dirty="0" smtClean="0"/>
              <a:t>/html; charset=utf-8" /&gt; </a:t>
            </a:r>
          </a:p>
          <a:p>
            <a:r>
              <a:rPr lang="sk-SK" sz="1600" dirty="0" smtClean="0"/>
              <a:t>&lt;</a:t>
            </a:r>
            <a:r>
              <a:rPr lang="sk-SK" sz="1600" dirty="0" err="1" smtClean="0"/>
              <a:t>title</a:t>
            </a:r>
            <a:r>
              <a:rPr lang="sk-SK" sz="1600" dirty="0" smtClean="0"/>
              <a:t>&gt;Názov stránky&lt;/</a:t>
            </a:r>
            <a:r>
              <a:rPr lang="sk-SK" sz="1600" dirty="0" err="1" smtClean="0"/>
              <a:t>title</a:t>
            </a:r>
            <a:r>
              <a:rPr lang="sk-SK" sz="1600" dirty="0" smtClean="0"/>
              <a:t>&gt; </a:t>
            </a:r>
          </a:p>
          <a:p>
            <a:r>
              <a:rPr lang="sk-SK" sz="1600" dirty="0" smtClean="0"/>
              <a:t>&lt;</a:t>
            </a:r>
            <a:r>
              <a:rPr lang="sk-SK" sz="1600" dirty="0" err="1" smtClean="0"/>
              <a:t>link</a:t>
            </a:r>
            <a:r>
              <a:rPr lang="sk-SK" sz="1600" dirty="0" smtClean="0"/>
              <a:t> </a:t>
            </a:r>
            <a:r>
              <a:rPr lang="sk-SK" sz="1600" dirty="0" err="1" smtClean="0"/>
              <a:t>rel="stylesheet</a:t>
            </a:r>
            <a:r>
              <a:rPr lang="sk-SK" sz="1600" dirty="0" smtClean="0"/>
              <a:t>" </a:t>
            </a:r>
            <a:r>
              <a:rPr lang="sk-SK" sz="1600" dirty="0" err="1" smtClean="0"/>
              <a:t>href="styl.css</a:t>
            </a:r>
            <a:r>
              <a:rPr lang="sk-SK" sz="1600" dirty="0" smtClean="0"/>
              <a:t>" </a:t>
            </a:r>
            <a:r>
              <a:rPr lang="sk-SK" sz="1600" dirty="0" err="1" smtClean="0"/>
              <a:t>type="text</a:t>
            </a:r>
            <a:r>
              <a:rPr lang="sk-SK" sz="1600" dirty="0" smtClean="0"/>
              <a:t>/</a:t>
            </a:r>
            <a:r>
              <a:rPr lang="sk-SK" sz="1600" dirty="0" err="1" smtClean="0"/>
              <a:t>css</a:t>
            </a:r>
            <a:r>
              <a:rPr lang="sk-SK" sz="1600" dirty="0" smtClean="0"/>
              <a:t>" /&gt; </a:t>
            </a:r>
          </a:p>
          <a:p>
            <a:r>
              <a:rPr lang="sk-SK" sz="1600" dirty="0" smtClean="0"/>
              <a:t>&lt;/</a:t>
            </a:r>
            <a:r>
              <a:rPr lang="sk-SK" sz="1600" dirty="0" err="1" smtClean="0"/>
              <a:t>head</a:t>
            </a:r>
            <a:r>
              <a:rPr lang="sk-SK" sz="1600" dirty="0" smtClean="0"/>
              <a:t>&gt; </a:t>
            </a:r>
          </a:p>
          <a:p>
            <a:r>
              <a:rPr lang="sk-SK" sz="1600" dirty="0" smtClean="0"/>
              <a:t>&lt;body&gt; </a:t>
            </a:r>
          </a:p>
          <a:p>
            <a:r>
              <a:rPr lang="sk-SK" sz="1600" dirty="0" smtClean="0"/>
              <a:t>&lt;div </a:t>
            </a:r>
            <a:r>
              <a:rPr lang="sk-SK" sz="1600" dirty="0" err="1" smtClean="0"/>
              <a:t>class="zahlavie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&lt;h1&gt;Nadpis celej stránky&lt;/h1&gt; </a:t>
            </a:r>
          </a:p>
          <a:p>
            <a:r>
              <a:rPr lang="sk-SK" sz="1600" dirty="0" smtClean="0"/>
              <a:t>&lt;p&gt;text&lt;/p&gt; </a:t>
            </a:r>
          </a:p>
          <a:p>
            <a:r>
              <a:rPr lang="sk-SK" sz="1600" dirty="0" smtClean="0"/>
              <a:t>&lt;/div&gt; </a:t>
            </a:r>
          </a:p>
          <a:p>
            <a:r>
              <a:rPr lang="sk-SK" sz="1600" dirty="0" smtClean="0"/>
              <a:t>&lt;div </a:t>
            </a:r>
            <a:r>
              <a:rPr lang="sk-SK" sz="1600" dirty="0" err="1" smtClean="0"/>
              <a:t>class="obsah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&lt;div </a:t>
            </a:r>
            <a:r>
              <a:rPr lang="sk-SK" sz="1600" dirty="0" err="1" smtClean="0"/>
              <a:t>class="levy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</a:t>
            </a:r>
            <a:r>
              <a:rPr lang="sk-SK" sz="1600" dirty="0" err="1" smtClean="0"/>
              <a:t>ul</a:t>
            </a:r>
            <a:r>
              <a:rPr lang="sk-SK" sz="1600" dirty="0" smtClean="0"/>
              <a:t>&gt; </a:t>
            </a:r>
            <a:r>
              <a:rPr lang="it-IT" sz="1600" dirty="0" smtClean="0"/>
              <a:t>&lt;li&gt;&lt;a href="zaklad.html"&gt;položka&lt;/a&gt;&lt;/li&gt;&lt;li&gt;&lt;a href="zaklad.html"&gt;položka&lt;/a&gt;&lt;/li&gt;</a:t>
            </a:r>
            <a:r>
              <a:rPr lang="sk-SK" sz="1600" dirty="0" smtClean="0"/>
              <a:t>&lt;/</a:t>
            </a:r>
            <a:r>
              <a:rPr lang="sk-SK" sz="1600" dirty="0" err="1" smtClean="0"/>
              <a:t>ul</a:t>
            </a:r>
            <a:r>
              <a:rPr lang="sk-SK" sz="1600" dirty="0" smtClean="0"/>
              <a:t>&gt; </a:t>
            </a:r>
          </a:p>
          <a:p>
            <a:r>
              <a:rPr lang="sk-SK" sz="1600" dirty="0" smtClean="0"/>
              <a:t>&lt;/div&gt; </a:t>
            </a:r>
          </a:p>
          <a:p>
            <a:r>
              <a:rPr lang="sk-SK" sz="1600" dirty="0" smtClean="0"/>
              <a:t>&lt;div </a:t>
            </a:r>
            <a:r>
              <a:rPr lang="sk-SK" sz="1600" dirty="0" err="1" smtClean="0"/>
              <a:t>class="pravy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&lt;h2&gt;Nadpis&lt;/h2&gt; </a:t>
            </a:r>
          </a:p>
          <a:p>
            <a:r>
              <a:rPr lang="sk-SK" sz="1600" dirty="0" smtClean="0"/>
              <a:t>&lt;p&gt;text&lt;/p&gt; &lt;p&gt;text&lt;/p&gt; &lt;p&gt;text&lt;/p&gt; </a:t>
            </a:r>
          </a:p>
          <a:p>
            <a:r>
              <a:rPr lang="sk-SK" sz="1600" dirty="0" smtClean="0"/>
              <a:t>&lt;/div&gt; </a:t>
            </a:r>
          </a:p>
          <a:p>
            <a:r>
              <a:rPr lang="sk-SK" sz="1600" dirty="0" smtClean="0"/>
              <a:t>&lt;div </a:t>
            </a:r>
            <a:r>
              <a:rPr lang="sk-SK" sz="1600" dirty="0" err="1" smtClean="0"/>
              <a:t>class="zapati</a:t>
            </a:r>
            <a:r>
              <a:rPr lang="sk-SK" sz="1600" dirty="0" smtClean="0"/>
              <a:t>"&gt; </a:t>
            </a:r>
          </a:p>
          <a:p>
            <a:r>
              <a:rPr lang="sk-SK" sz="1600" dirty="0" smtClean="0"/>
              <a:t>&lt;p&gt;&amp;</a:t>
            </a:r>
            <a:r>
              <a:rPr lang="sk-SK" sz="1600" dirty="0" err="1" smtClean="0"/>
              <a:t>copy</a:t>
            </a:r>
            <a:r>
              <a:rPr lang="sk-SK" sz="1600" dirty="0" smtClean="0"/>
              <a:t>; Ing. </a:t>
            </a:r>
            <a:r>
              <a:rPr lang="sk-SK" sz="1600" dirty="0" err="1" smtClean="0"/>
              <a:t>Blábolil</a:t>
            </a:r>
            <a:r>
              <a:rPr lang="sk-SK" sz="1600" dirty="0" smtClean="0"/>
              <a:t>&lt;/p&gt;</a:t>
            </a:r>
          </a:p>
          <a:p>
            <a:r>
              <a:rPr lang="sk-SK" sz="1600" dirty="0" smtClean="0"/>
              <a:t>&lt;/div&gt; </a:t>
            </a:r>
          </a:p>
          <a:p>
            <a:r>
              <a:rPr lang="sk-SK" sz="1600" dirty="0" smtClean="0"/>
              <a:t>&lt;/div&gt; </a:t>
            </a:r>
          </a:p>
          <a:p>
            <a:r>
              <a:rPr lang="sk-SK" sz="1600" dirty="0" smtClean="0"/>
              <a:t>&lt;/body&gt; </a:t>
            </a:r>
          </a:p>
          <a:p>
            <a:r>
              <a:rPr lang="sk-SK" sz="1600" dirty="0" smtClean="0"/>
              <a:t>&lt;/html&gt;</a:t>
            </a:r>
            <a:endParaRPr lang="sk-SK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496" y="-27384"/>
            <a:ext cx="316835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body {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#BFBFBF; </a:t>
            </a:r>
          </a:p>
          <a:p>
            <a:r>
              <a:rPr lang="sk-SK" dirty="0" err="1" smtClean="0"/>
              <a:t>font-size</a:t>
            </a:r>
            <a:r>
              <a:rPr lang="sk-SK" dirty="0" smtClean="0"/>
              <a:t>: 0.8em; </a:t>
            </a:r>
          </a:p>
          <a:p>
            <a:r>
              <a:rPr lang="sk-SK" dirty="0" err="1" smtClean="0"/>
              <a:t>font-family</a:t>
            </a:r>
            <a:r>
              <a:rPr lang="sk-SK" dirty="0" smtClean="0"/>
              <a:t>: </a:t>
            </a:r>
            <a:r>
              <a:rPr lang="sk-SK" dirty="0" err="1" smtClean="0"/>
              <a:t>arial</a:t>
            </a:r>
            <a:r>
              <a:rPr lang="sk-SK" dirty="0" smtClean="0"/>
              <a:t>, </a:t>
            </a:r>
            <a:r>
              <a:rPr lang="sk-SK" dirty="0" err="1" smtClean="0"/>
              <a:t>helvetica</a:t>
            </a:r>
            <a:r>
              <a:rPr lang="sk-SK" dirty="0" smtClean="0"/>
              <a:t>, </a:t>
            </a:r>
            <a:r>
              <a:rPr lang="sk-SK" dirty="0" err="1" smtClean="0"/>
              <a:t>sans-serif</a:t>
            </a:r>
            <a:r>
              <a:rPr lang="sk-SK" dirty="0" smtClean="0"/>
              <a:t>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</a:t>
            </a:r>
            <a:r>
              <a:rPr lang="sk-SK" dirty="0" err="1" smtClean="0"/>
              <a:t>zahlavi</a:t>
            </a:r>
            <a:r>
              <a:rPr lang="sk-SK" dirty="0" smtClean="0"/>
              <a:t> { </a:t>
            </a:r>
          </a:p>
          <a:p>
            <a:r>
              <a:rPr lang="it-IT" dirty="0" smtClean="0"/>
              <a:t>margin: 5px ; </a:t>
            </a:r>
          </a:p>
          <a:p>
            <a:r>
              <a:rPr lang="sk-SK" dirty="0" err="1" smtClean="0"/>
              <a:t>width</a:t>
            </a:r>
            <a:r>
              <a:rPr lang="sk-SK" dirty="0" smtClean="0"/>
              <a:t>: 890px; </a:t>
            </a:r>
          </a:p>
          <a:p>
            <a:r>
              <a:rPr lang="sk-SK" dirty="0" err="1" smtClean="0"/>
              <a:t>border</a:t>
            </a:r>
            <a:r>
              <a:rPr lang="sk-SK" dirty="0" smtClean="0"/>
              <a:t>: 1px </a:t>
            </a:r>
            <a:r>
              <a:rPr lang="sk-SK" dirty="0" err="1" smtClean="0"/>
              <a:t>solid</a:t>
            </a:r>
            <a:r>
              <a:rPr lang="sk-SK" dirty="0" smtClean="0"/>
              <a:t>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#FFFFFF;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5px;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.obsah { </a:t>
            </a:r>
          </a:p>
          <a:p>
            <a:r>
              <a:rPr lang="it-IT" dirty="0" smtClean="0"/>
              <a:t>margin: </a:t>
            </a:r>
            <a:r>
              <a:rPr lang="sk-SK" dirty="0" smtClean="0"/>
              <a:t> </a:t>
            </a:r>
            <a:r>
              <a:rPr lang="it-IT" dirty="0" smtClean="0"/>
              <a:t>5px ; </a:t>
            </a:r>
          </a:p>
          <a:p>
            <a:r>
              <a:rPr lang="sk-SK" dirty="0" err="1" smtClean="0"/>
              <a:t>width</a:t>
            </a:r>
            <a:r>
              <a:rPr lang="sk-SK" dirty="0" smtClean="0"/>
              <a:t>: 900px; </a:t>
            </a:r>
          </a:p>
          <a:p>
            <a:r>
              <a:rPr lang="sk-SK" dirty="0" err="1" smtClean="0"/>
              <a:t>border</a:t>
            </a:r>
            <a:r>
              <a:rPr lang="sk-SK" dirty="0" smtClean="0"/>
              <a:t>: 1px </a:t>
            </a:r>
            <a:r>
              <a:rPr lang="sk-SK" dirty="0" err="1" smtClean="0"/>
              <a:t>solid</a:t>
            </a:r>
            <a:r>
              <a:rPr lang="sk-SK" dirty="0" smtClean="0"/>
              <a:t>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#FFA500;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</a:t>
            </a:r>
            <a:r>
              <a:rPr lang="sk-SK" dirty="0" err="1" smtClean="0"/>
              <a:t>zapati</a:t>
            </a:r>
            <a:r>
              <a:rPr lang="sk-SK" dirty="0" smtClean="0"/>
              <a:t> p {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5px; </a:t>
            </a:r>
          </a:p>
          <a:p>
            <a:r>
              <a:rPr lang="sk-SK" dirty="0" err="1" smtClean="0"/>
              <a:t>margin</a:t>
            </a:r>
            <a:r>
              <a:rPr lang="sk-SK" dirty="0" smtClean="0"/>
              <a:t>: 0px; </a:t>
            </a:r>
          </a:p>
          <a:p>
            <a:r>
              <a:rPr lang="sk-SK" dirty="0" err="1" smtClean="0"/>
              <a:t>text-align</a:t>
            </a:r>
            <a:r>
              <a:rPr lang="sk-SK" dirty="0" smtClean="0"/>
              <a:t>: center; </a:t>
            </a:r>
          </a:p>
          <a:p>
            <a:r>
              <a:rPr lang="sk-SK" dirty="0" err="1" smtClean="0"/>
              <a:t>font-size</a:t>
            </a:r>
            <a:r>
              <a:rPr lang="sk-SK" dirty="0" smtClean="0"/>
              <a:t>: 0.8em; </a:t>
            </a:r>
          </a:p>
          <a:p>
            <a:r>
              <a:rPr lang="sk-SK" dirty="0" smtClean="0"/>
              <a:t>}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419872" y="-27384"/>
            <a:ext cx="345638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.levy { </a:t>
            </a:r>
          </a:p>
          <a:p>
            <a:r>
              <a:rPr lang="sk-SK" dirty="0" err="1" smtClean="0"/>
              <a:t>float</a:t>
            </a:r>
            <a:r>
              <a:rPr lang="sk-SK" dirty="0" smtClean="0"/>
              <a:t>: </a:t>
            </a:r>
            <a:r>
              <a:rPr lang="sk-SK" dirty="0" err="1" smtClean="0"/>
              <a:t>left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width</a:t>
            </a:r>
            <a:r>
              <a:rPr lang="sk-SK" dirty="0" smtClean="0"/>
              <a:t>: 100px;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.levy </a:t>
            </a:r>
            <a:r>
              <a:rPr lang="sk-SK" dirty="0" err="1" smtClean="0"/>
              <a:t>ul</a:t>
            </a:r>
            <a:r>
              <a:rPr lang="sk-SK" dirty="0" smtClean="0"/>
              <a:t> { </a:t>
            </a:r>
          </a:p>
          <a:p>
            <a:r>
              <a:rPr lang="sk-SK" dirty="0" err="1" smtClean="0"/>
              <a:t>margin</a:t>
            </a:r>
            <a:r>
              <a:rPr lang="sk-SK" dirty="0" smtClean="0"/>
              <a:t>: 0px;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0px;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.levy </a:t>
            </a:r>
            <a:r>
              <a:rPr lang="sk-SK" dirty="0" err="1" smtClean="0"/>
              <a:t>li</a:t>
            </a:r>
            <a:r>
              <a:rPr lang="sk-SK" dirty="0" smtClean="0"/>
              <a:t> { </a:t>
            </a:r>
          </a:p>
          <a:p>
            <a:r>
              <a:rPr lang="sk-SK" dirty="0" err="1" smtClean="0"/>
              <a:t>list-style-type</a:t>
            </a:r>
            <a:r>
              <a:rPr lang="sk-SK" dirty="0" smtClean="0"/>
              <a:t>: </a:t>
            </a:r>
            <a:r>
              <a:rPr lang="sk-SK" dirty="0" err="1" smtClean="0"/>
              <a:t>none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border-bottom</a:t>
            </a:r>
            <a:r>
              <a:rPr lang="sk-SK" dirty="0" smtClean="0"/>
              <a:t>: 1px </a:t>
            </a:r>
            <a:r>
              <a:rPr lang="sk-SK" dirty="0" err="1" smtClean="0"/>
              <a:t>solid</a:t>
            </a:r>
            <a:r>
              <a:rPr lang="sk-SK" dirty="0" smtClean="0"/>
              <a:t>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0px;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</a:t>
            </a:r>
            <a:r>
              <a:rPr lang="sk-SK" dirty="0" err="1" smtClean="0"/>
              <a:t>yellow</a:t>
            </a:r>
            <a:r>
              <a:rPr lang="sk-SK" dirty="0" smtClean="0"/>
              <a:t>; </a:t>
            </a:r>
          </a:p>
          <a:p>
            <a:r>
              <a:rPr lang="sk-SK" dirty="0" smtClean="0"/>
              <a:t>}</a:t>
            </a:r>
          </a:p>
          <a:p>
            <a:endParaRPr lang="sk-SK" dirty="0" smtClean="0"/>
          </a:p>
          <a:p>
            <a:r>
              <a:rPr lang="sk-SK" dirty="0" smtClean="0"/>
              <a:t>.levy a { </a:t>
            </a:r>
          </a:p>
          <a:p>
            <a:r>
              <a:rPr lang="sk-SK" dirty="0" smtClean="0"/>
              <a:t>display: </a:t>
            </a:r>
            <a:r>
              <a:rPr lang="sk-SK" dirty="0" err="1" smtClean="0"/>
              <a:t>block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color</a:t>
            </a:r>
            <a:r>
              <a:rPr lang="sk-SK" dirty="0" smtClean="0"/>
              <a:t>: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font-weight</a:t>
            </a:r>
            <a:r>
              <a:rPr lang="sk-SK" dirty="0" smtClean="0"/>
              <a:t>: </a:t>
            </a:r>
            <a:r>
              <a:rPr lang="sk-SK" dirty="0" err="1" smtClean="0"/>
              <a:t>bold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text-decoration</a:t>
            </a:r>
            <a:r>
              <a:rPr lang="sk-SK" dirty="0" smtClean="0"/>
              <a:t>: </a:t>
            </a:r>
            <a:r>
              <a:rPr lang="sk-SK" dirty="0" err="1" smtClean="0"/>
              <a:t>none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5px;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.levy a:hover {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#E5E5E5; </a:t>
            </a:r>
          </a:p>
          <a:p>
            <a:r>
              <a:rPr lang="sk-SK" dirty="0" smtClean="0"/>
              <a:t>}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6660232" y="1340768"/>
            <a:ext cx="2736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.</a:t>
            </a:r>
            <a:r>
              <a:rPr lang="sk-SK" dirty="0" err="1" smtClean="0"/>
              <a:t>pravy</a:t>
            </a:r>
            <a:r>
              <a:rPr lang="sk-SK" dirty="0" smtClean="0"/>
              <a:t> { </a:t>
            </a:r>
          </a:p>
          <a:p>
            <a:r>
              <a:rPr lang="sk-SK" dirty="0" err="1" smtClean="0"/>
              <a:t>padding</a:t>
            </a:r>
            <a:r>
              <a:rPr lang="sk-SK" dirty="0" smtClean="0"/>
              <a:t>: 0px 10px 0px 10px; </a:t>
            </a:r>
          </a:p>
          <a:p>
            <a:r>
              <a:rPr lang="sk-SK" dirty="0" err="1" smtClean="0"/>
              <a:t>float</a:t>
            </a:r>
            <a:r>
              <a:rPr lang="sk-SK" dirty="0" smtClean="0"/>
              <a:t>: </a:t>
            </a:r>
            <a:r>
              <a:rPr lang="sk-SK" dirty="0" err="1" smtClean="0"/>
              <a:t>right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width</a:t>
            </a:r>
            <a:r>
              <a:rPr lang="sk-SK" dirty="0" smtClean="0"/>
              <a:t>: 779px;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</a:t>
            </a:r>
            <a:r>
              <a:rPr lang="sk-SK" dirty="0" err="1" smtClean="0"/>
              <a:t>white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border-left</a:t>
            </a:r>
            <a:r>
              <a:rPr lang="sk-SK" dirty="0" smtClean="0"/>
              <a:t>: 1px </a:t>
            </a:r>
            <a:r>
              <a:rPr lang="sk-SK" dirty="0" err="1" smtClean="0"/>
              <a:t>solid</a:t>
            </a:r>
            <a:r>
              <a:rPr lang="sk-SK" dirty="0" smtClean="0"/>
              <a:t>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.</a:t>
            </a:r>
            <a:r>
              <a:rPr lang="sk-SK" dirty="0" err="1" smtClean="0"/>
              <a:t>zapati</a:t>
            </a:r>
            <a:r>
              <a:rPr lang="sk-SK" dirty="0" smtClean="0"/>
              <a:t> { </a:t>
            </a:r>
          </a:p>
          <a:p>
            <a:r>
              <a:rPr lang="sk-SK" dirty="0" err="1" smtClean="0"/>
              <a:t>border-top</a:t>
            </a:r>
            <a:r>
              <a:rPr lang="sk-SK" dirty="0" smtClean="0"/>
              <a:t>: 1px </a:t>
            </a:r>
            <a:r>
              <a:rPr lang="sk-SK" dirty="0" err="1" smtClean="0"/>
              <a:t>solid</a:t>
            </a:r>
            <a:r>
              <a:rPr lang="sk-SK" dirty="0" smtClean="0"/>
              <a:t> </a:t>
            </a:r>
            <a:r>
              <a:rPr lang="sk-SK" dirty="0" err="1" smtClean="0"/>
              <a:t>black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background-color</a:t>
            </a:r>
            <a:r>
              <a:rPr lang="sk-SK" dirty="0" smtClean="0"/>
              <a:t>: </a:t>
            </a:r>
            <a:r>
              <a:rPr lang="sk-SK" dirty="0" err="1" smtClean="0"/>
              <a:t>white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clear</a:t>
            </a:r>
            <a:r>
              <a:rPr lang="sk-SK" dirty="0" smtClean="0"/>
              <a:t>: </a:t>
            </a:r>
            <a:r>
              <a:rPr lang="sk-SK" dirty="0" err="1" smtClean="0"/>
              <a:t>both</a:t>
            </a:r>
            <a:r>
              <a:rPr lang="sk-SK" dirty="0" smtClean="0"/>
              <a:t>; </a:t>
            </a:r>
          </a:p>
          <a:p>
            <a:r>
              <a:rPr lang="sk-SK" dirty="0" smtClean="0"/>
              <a:t>} 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588224" y="0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Externý </a:t>
            </a:r>
            <a:r>
              <a:rPr lang="sk-SK" sz="2400" b="1" dirty="0" err="1" smtClean="0"/>
              <a:t>štýlopis</a:t>
            </a:r>
            <a:r>
              <a:rPr lang="sk-SK" sz="2400" b="1" dirty="0" smtClean="0"/>
              <a:t> pre navrhnutú webovú stránku</a:t>
            </a:r>
            <a:endParaRPr lang="sk-SK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-24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Zadanie - Vytvorte stránku s externým CSS súborom, v ktorom zadefinujete:</a:t>
            </a:r>
          </a:p>
          <a:p>
            <a:pPr marL="342900" indent="-342900">
              <a:buAutoNum type="arabicPeriod"/>
            </a:pPr>
            <a:r>
              <a:rPr lang="sk-SK" dirty="0" smtClean="0"/>
              <a:t>Font písma pre stránku je </a:t>
            </a:r>
            <a:r>
              <a:rPr lang="sk-SK" dirty="0" err="1" smtClean="0"/>
              <a:t>Arial</a:t>
            </a:r>
            <a:r>
              <a:rPr lang="sk-SK" dirty="0" smtClean="0"/>
              <a:t>, výška písma je 12 </a:t>
            </a:r>
            <a:r>
              <a:rPr lang="sk-SK" dirty="0" err="1" smtClean="0"/>
              <a:t>px</a:t>
            </a:r>
            <a:r>
              <a:rPr lang="sk-SK" dirty="0" smtClean="0"/>
              <a:t>, farba písma: </a:t>
            </a:r>
            <a:r>
              <a:rPr lang="en-US" dirty="0" smtClean="0"/>
              <a:t>#333333</a:t>
            </a:r>
            <a:r>
              <a:rPr lang="sk-SK" dirty="0" smtClean="0"/>
              <a:t>;</a:t>
            </a:r>
          </a:p>
          <a:p>
            <a:pPr marL="342900" indent="-342900">
              <a:buAutoNum type="arabicPeriod"/>
            </a:pPr>
            <a:r>
              <a:rPr lang="sk-SK" dirty="0" smtClean="0"/>
              <a:t>Výška písma nadpisu h1: 20px, h2: 18px; h3: 17px; h4: 16px; h5: 15px; h6: 14 </a:t>
            </a:r>
            <a:r>
              <a:rPr lang="sk-SK" dirty="0" err="1" smtClean="0"/>
              <a:t>px</a:t>
            </a:r>
            <a:r>
              <a:rPr lang="sk-SK" dirty="0" smtClean="0"/>
              <a:t>;</a:t>
            </a:r>
          </a:p>
          <a:p>
            <a:pPr marL="342900" indent="-342900">
              <a:buAutoNum type="arabicPeriod"/>
            </a:pPr>
            <a:r>
              <a:rPr lang="sk-SK" dirty="0" smtClean="0"/>
              <a:t>Farba nadpisu je </a:t>
            </a:r>
            <a:r>
              <a:rPr lang="en-US" dirty="0" smtClean="0"/>
              <a:t>#996633</a:t>
            </a:r>
            <a:r>
              <a:rPr lang="sk-SK" dirty="0" smtClean="0"/>
              <a:t>; nadpis h1 bude podčiarknutý, font Georgia</a:t>
            </a:r>
          </a:p>
          <a:p>
            <a:pPr marL="342900" indent="-342900">
              <a:buAutoNum type="arabicPeriod"/>
            </a:pPr>
            <a:r>
              <a:rPr lang="sk-SK" dirty="0" smtClean="0"/>
              <a:t>Obrázok má orámovanie 3px; sivej farby </a:t>
            </a:r>
            <a:r>
              <a:rPr lang="en-US" dirty="0" smtClean="0"/>
              <a:t>#c0c0c0</a:t>
            </a:r>
            <a:r>
              <a:rPr lang="sk-SK" dirty="0" smtClean="0"/>
              <a:t>; text je odsadený od obrázka 15px doprava; obrázok je umiestnený vľavo;</a:t>
            </a:r>
          </a:p>
          <a:p>
            <a:pPr marL="342900" indent="-342900">
              <a:buAutoNum type="arabicPeriod"/>
            </a:pPr>
            <a:r>
              <a:rPr lang="sk-SK" dirty="0" smtClean="0"/>
              <a:t> Stránka bude mať zadefinované pozadie farby </a:t>
            </a:r>
            <a:r>
              <a:rPr lang="en-US" dirty="0" smtClean="0"/>
              <a:t>#</a:t>
            </a:r>
            <a:r>
              <a:rPr lang="sk-SK" dirty="0" smtClean="0"/>
              <a:t>c0c0c0;</a:t>
            </a:r>
          </a:p>
          <a:p>
            <a:pPr marL="342900" indent="-342900">
              <a:buAutoNum type="arabicPeriod"/>
            </a:pPr>
            <a:r>
              <a:rPr lang="sk-SK" dirty="0" smtClean="0"/>
              <a:t>Odkazy na stránke budú mať farbu </a:t>
            </a:r>
            <a:r>
              <a:rPr lang="en-US" dirty="0" smtClean="0"/>
              <a:t>#ff0000</a:t>
            </a:r>
            <a:r>
              <a:rPr lang="sk-SK" dirty="0" smtClean="0"/>
              <a:t>; pozadie žlté, písmo tučné; pri prechode myšou sa farba zmení na bielu, text podčiarknutý, pozadie modré.</a:t>
            </a:r>
          </a:p>
          <a:p>
            <a:pPr marL="342900" indent="-342900">
              <a:buAutoNum type="arabicPeriod"/>
            </a:pPr>
            <a:r>
              <a:rPr lang="sk-SK" dirty="0" smtClean="0"/>
              <a:t>Obsah stránky bude umiestnený v boxe so šírkou 600px; poloha </a:t>
            </a:r>
            <a:r>
              <a:rPr lang="sk-SK" dirty="0" err="1" smtClean="0"/>
              <a:t>absolute</a:t>
            </a:r>
            <a:r>
              <a:rPr lang="sk-SK" dirty="0" smtClean="0"/>
              <a:t>, vzdialenosť zhora 20px; vzdialenosť zľava 300px; box bude orámovaný 5px zelenou farbou zhora, modrou farbou sprava, červenou farbou zľava, čiernou farbou zospodu, pozadie boxu bude bielou farbou; vzdialenosť textu od okrajov bude 20px;</a:t>
            </a:r>
          </a:p>
          <a:p>
            <a:pPr marL="342900" indent="-342900">
              <a:buAutoNum type="arabicPeriod"/>
            </a:pPr>
            <a:r>
              <a:rPr lang="sk-SK" dirty="0" smtClean="0"/>
              <a:t> Text bude zarovnaný do bloku (</a:t>
            </a:r>
            <a:r>
              <a:rPr lang="sk-SK" dirty="0" err="1" smtClean="0"/>
              <a:t>justify</a:t>
            </a:r>
            <a:r>
              <a:rPr lang="sk-SK" dirty="0" smtClean="0"/>
              <a:t>);</a:t>
            </a:r>
          </a:p>
          <a:p>
            <a:pPr marL="342900" indent="-342900">
              <a:buAutoNum type="arabicPeriod"/>
            </a:pPr>
            <a:r>
              <a:rPr lang="sk-SK" dirty="0"/>
              <a:t> </a:t>
            </a:r>
            <a:r>
              <a:rPr lang="sk-SK" dirty="0" smtClean="0"/>
              <a:t>Obsah stránky bude tvorený s troma odsekmi, prvý bude mať farbu červenú, druhý farbu modrú, tretí farbu zelenú. Každý odsek bude mať vlastný podnadpis h3, podčiarknutý, čiernej farby, spodné odsadenie 10px. Odsek s modrým textom má sivé pozadie, text 5px od okrajov.</a:t>
            </a:r>
          </a:p>
          <a:p>
            <a:pPr marL="342900" indent="-342900">
              <a:buAutoNum type="arabicPeriod"/>
            </a:pPr>
            <a:r>
              <a:rPr lang="sk-SK" dirty="0" smtClean="0"/>
              <a:t>Stránka musí obsahovať: nadpis h1, nadpis h3 pre každý odsek, obrázok pod nadpisom h1, ktorý bude zarovnaný vľavo, nad nadpisom umiestniť odkazy Domov, O firme, Prezentácia, Kontakt. Vpravo od obrázku bude odsek 1. </a:t>
            </a:r>
          </a:p>
          <a:p>
            <a:pPr marL="342900" indent="-342900">
              <a:buAutoNum type="arabicPeriod"/>
            </a:pPr>
            <a:r>
              <a:rPr lang="sk-SK" dirty="0" smtClean="0"/>
              <a:t>Stránka bude obsahovať tabuľku s otváracími hodinami, hlavička tabuľky bude čierna, písmo biele, ostatné údaje v tabuľke budú čierne, odsadenie textu od okrajov bude 5px; nadpis nad tabuľkou bude h3 s textom Otváracie hodiny, výška písma 12px; text v bunkách zarovnaný na stred, šírka tabuľky bude 50%. Orámovanie 1px farby </a:t>
            </a:r>
            <a:r>
              <a:rPr lang="en-US" dirty="0" smtClean="0"/>
              <a:t>#</a:t>
            </a:r>
            <a:r>
              <a:rPr lang="sk-SK" dirty="0" smtClean="0"/>
              <a:t>c0c0c0 .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26064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12. Stránka obsahuje položku Naša ponuka s odrážkami (pedikúra, manikúra, holič, kaderník). Odrážky sú vytvorené pomocou obrázka </a:t>
            </a:r>
            <a:r>
              <a:rPr lang="sk-SK" dirty="0" err="1" smtClean="0"/>
              <a:t>hviezda.png</a:t>
            </a:r>
            <a:r>
              <a:rPr lang="sk-SK" dirty="0" smtClean="0"/>
              <a:t>, ktorý vytvoríte pomocou skicára. Písmo za odrážkami je červenej farby.</a:t>
            </a:r>
          </a:p>
          <a:p>
            <a:r>
              <a:rPr lang="sk-SK" dirty="0" smtClean="0"/>
              <a:t>13. V pravej časti stránky umiestnite box s vaším logom, ktoré vytvoríte v skicári, šírka 200px, výška 100px. Umiestnite v polohe top: 20px; </a:t>
            </a:r>
            <a:r>
              <a:rPr lang="sk-SK" dirty="0" err="1" smtClean="0"/>
              <a:t>right</a:t>
            </a:r>
            <a:r>
              <a:rPr lang="sk-SK" dirty="0" smtClean="0"/>
              <a:t>: 20px; Box bude orámovaný červenou farbou so šírkou 5px.</a:t>
            </a:r>
          </a:p>
          <a:p>
            <a:r>
              <a:rPr lang="sk-SK" dirty="0" smtClean="0"/>
              <a:t>14. Názov stránky Moje CSS, znaková </a:t>
            </a:r>
            <a:r>
              <a:rPr lang="sk-SK" dirty="0" err="1" smtClean="0"/>
              <a:t>sada</a:t>
            </a:r>
            <a:r>
              <a:rPr lang="sk-SK" dirty="0" smtClean="0"/>
              <a:t>: Windows-1250, kľúčové slová: </a:t>
            </a:r>
            <a:r>
              <a:rPr lang="sk-SK" dirty="0" err="1" smtClean="0"/>
              <a:t>css</a:t>
            </a:r>
            <a:r>
              <a:rPr lang="sk-SK" dirty="0" smtClean="0"/>
              <a:t>, kaskádové štýly, popis stránky: návrh CSS;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14282" y="-27384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F</a:t>
            </a:r>
            <a:r>
              <a:rPr lang="sk-SK" sz="2400" b="1" dirty="0" smtClean="0"/>
              <a:t>ormátovanie HTML</a:t>
            </a:r>
          </a:p>
          <a:p>
            <a:r>
              <a:rPr lang="sk-SK" dirty="0" smtClean="0"/>
              <a:t>Každý text – </a:t>
            </a:r>
            <a:r>
              <a:rPr lang="sk-SK" dirty="0" err="1" smtClean="0"/>
              <a:t>webstránka</a:t>
            </a:r>
            <a:r>
              <a:rPr lang="sk-SK" dirty="0" smtClean="0"/>
              <a:t> má </a:t>
            </a:r>
            <a:r>
              <a:rPr lang="sk-SK" b="1" dirty="0" smtClean="0"/>
              <a:t>obsah</a:t>
            </a:r>
            <a:r>
              <a:rPr lang="sk-SK" dirty="0" smtClean="0"/>
              <a:t> a </a:t>
            </a:r>
            <a:r>
              <a:rPr lang="sk-SK" b="1" dirty="0" smtClean="0"/>
              <a:t>formu</a:t>
            </a:r>
            <a:r>
              <a:rPr lang="sk-SK" dirty="0" smtClean="0"/>
              <a:t>. </a:t>
            </a:r>
          </a:p>
          <a:p>
            <a:endParaRPr lang="sk-SK" dirty="0"/>
          </a:p>
          <a:p>
            <a:r>
              <a:rPr lang="sk-SK" b="1" dirty="0" smtClean="0"/>
              <a:t>Forma: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farba písma, veľkosť písma, typ písma,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pozadie, 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poloha, 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zarovnanie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V</a:t>
            </a:r>
            <a:r>
              <a:rPr lang="sk-SK" dirty="0" smtClean="0"/>
              <a:t>šetko, čo nepatrí do obsahu </a:t>
            </a:r>
            <a:r>
              <a:rPr lang="sk-SK" b="1" dirty="0" smtClean="0"/>
              <a:t>je formátovanie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/>
              <a:t>Starší spôsob formátovania: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 priamo HTML </a:t>
            </a:r>
            <a:r>
              <a:rPr lang="sk-SK" dirty="0" err="1" smtClean="0"/>
              <a:t>tagy</a:t>
            </a:r>
            <a:r>
              <a:rPr lang="sk-SK" dirty="0" smtClean="0"/>
              <a:t>. (Napríklad &lt;i&gt; &lt;b&gt; &lt;u&gt;</a:t>
            </a:r>
            <a:r>
              <a:rPr lang="en-US" dirty="0" smtClean="0"/>
              <a:t> &lt;color&gt; &lt;font&gt;</a:t>
            </a:r>
            <a:r>
              <a:rPr lang="sk-SK" dirty="0" smtClean="0"/>
              <a:t>). Pomocou </a:t>
            </a:r>
            <a:r>
              <a:rPr lang="sk-SK" dirty="0" err="1" smtClean="0"/>
              <a:t>tagov</a:t>
            </a:r>
            <a:r>
              <a:rPr lang="sk-SK" dirty="0" smtClean="0"/>
              <a:t> sa niektoré veci nedajú urobiť</a:t>
            </a:r>
            <a:r>
              <a:rPr lang="en-US" dirty="0" smtClean="0"/>
              <a:t> (</a:t>
            </a:r>
            <a:r>
              <a:rPr lang="en-US" dirty="0" err="1" smtClean="0"/>
              <a:t>anim</a:t>
            </a:r>
            <a:r>
              <a:rPr lang="sk-SK" dirty="0" err="1" smtClean="0"/>
              <a:t>ácie</a:t>
            </a:r>
            <a:r>
              <a:rPr lang="sk-SK" dirty="0" smtClean="0"/>
              <a:t> pri prejdení myšou, viac prvkov nad sebou, zmena </a:t>
            </a:r>
            <a:r>
              <a:rPr lang="sk-SK" dirty="0" err="1" smtClean="0"/>
              <a:t>scrolovacích</a:t>
            </a:r>
            <a:r>
              <a:rPr lang="sk-SK" dirty="0" smtClean="0"/>
              <a:t> líšt</a:t>
            </a:r>
            <a:r>
              <a:rPr lang="en-US" dirty="0" smtClean="0"/>
              <a:t>)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/>
              <a:t>Novší spôsob formátovania - CSS štýly </a:t>
            </a:r>
            <a:endParaRPr lang="sk-SK" b="1" dirty="0"/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</a:t>
            </a:r>
            <a:r>
              <a:rPr lang="sk-SK" dirty="0" smtClean="0"/>
              <a:t>používa </a:t>
            </a:r>
            <a:r>
              <a:rPr lang="sk-SK" dirty="0" err="1" smtClean="0"/>
              <a:t>tag</a:t>
            </a:r>
            <a:r>
              <a:rPr lang="sk-SK" dirty="0" smtClean="0"/>
              <a:t> &lt;</a:t>
            </a:r>
            <a:r>
              <a:rPr lang="sk-SK" dirty="0" err="1" smtClean="0"/>
              <a:t>style</a:t>
            </a:r>
            <a:r>
              <a:rPr lang="sk-SK" dirty="0" smtClean="0"/>
              <a:t>&gt; a všeobecný atribút "</a:t>
            </a:r>
            <a:r>
              <a:rPr lang="sk-SK" dirty="0" err="1" smtClean="0"/>
              <a:t>style</a:t>
            </a:r>
            <a:r>
              <a:rPr lang="sk-SK" dirty="0" smtClean="0"/>
              <a:t>", ktorému sa priraďuje nejaká definícia.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85720" y="4941168"/>
            <a:ext cx="8858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Zariadenia bez podpory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CSS nepodporujú niektoré zariadenia. Aj v nich ale ide text prečítať. 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CSS nepodporujú veľmi staré prehliadača (Explorer 2 a </a:t>
            </a:r>
            <a:r>
              <a:rPr lang="sk-SK" dirty="0" err="1" smtClean="0"/>
              <a:t>Navigator</a:t>
            </a:r>
            <a:r>
              <a:rPr lang="sk-SK" dirty="0" smtClean="0"/>
              <a:t> 3), ktoré sa však už nikde nevyskytujú, 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niektoré staré mobilné telefóny a textové prehliadače (</a:t>
            </a:r>
            <a:r>
              <a:rPr lang="sk-SK" dirty="0" err="1" smtClean="0"/>
              <a:t>lynx</a:t>
            </a:r>
            <a:r>
              <a:rPr lang="sk-SK" dirty="0" smtClean="0"/>
              <a:t>, </a:t>
            </a:r>
            <a:r>
              <a:rPr lang="sk-SK" dirty="0" err="1" smtClean="0"/>
              <a:t>links</a:t>
            </a:r>
            <a:r>
              <a:rPr lang="sk-SK" dirty="0" smtClean="0"/>
              <a:t>), v takých sa text nesformátuje (zostáva čitateľný).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693851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Nastavenie  </a:t>
            </a:r>
            <a:r>
              <a:rPr lang="sk-SK" b="1" dirty="0" smtClean="0"/>
              <a:t>veľkosti písma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Zmena </a:t>
            </a:r>
            <a:r>
              <a:rPr lang="sk-SK" b="1" dirty="0" smtClean="0"/>
              <a:t>riadkovania</a:t>
            </a:r>
            <a:r>
              <a:rPr lang="sk-SK" dirty="0" smtClean="0"/>
              <a:t> v </a:t>
            </a:r>
            <a:r>
              <a:rPr lang="sk-SK" dirty="0" err="1" smtClean="0"/>
              <a:t>odstavcoch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Nastavenie prázdneho priestoru </a:t>
            </a:r>
            <a:r>
              <a:rPr lang="sk-SK" b="1" dirty="0" smtClean="0"/>
              <a:t>po </a:t>
            </a:r>
            <a:r>
              <a:rPr lang="sk-SK" b="1" dirty="0" err="1" smtClean="0"/>
              <a:t>odstavci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Automatické formátovanie </a:t>
            </a:r>
            <a:r>
              <a:rPr lang="sk-SK" b="1" dirty="0" smtClean="0"/>
              <a:t>nadpisov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</a:t>
            </a:r>
            <a:r>
              <a:rPr lang="sk-SK" b="1" dirty="0" smtClean="0"/>
              <a:t>Zvýrazňovanie odkazov</a:t>
            </a:r>
            <a:r>
              <a:rPr lang="sk-SK" dirty="0" smtClean="0"/>
              <a:t> po prejdení myšou;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Automatické </a:t>
            </a:r>
            <a:r>
              <a:rPr lang="sk-SK" b="1" dirty="0" smtClean="0"/>
              <a:t>grafické odrážky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Zneviditelnenie</a:t>
            </a:r>
            <a:r>
              <a:rPr lang="sk-SK" dirty="0" smtClean="0"/>
              <a:t>, </a:t>
            </a:r>
            <a:r>
              <a:rPr lang="sk-SK" dirty="0" err="1" smtClean="0"/>
              <a:t>spriehladnenie</a:t>
            </a:r>
            <a:r>
              <a:rPr lang="sk-SK" dirty="0" smtClean="0"/>
              <a:t> alebo nezobrazenie </a:t>
            </a:r>
            <a:r>
              <a:rPr lang="sk-SK" b="1" dirty="0" smtClean="0"/>
              <a:t>určitej časti textu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Predefinovanie</a:t>
            </a:r>
            <a:r>
              <a:rPr lang="sk-SK" dirty="0" smtClean="0"/>
              <a:t> grafického významu bežných </a:t>
            </a:r>
            <a:r>
              <a:rPr lang="sk-SK" dirty="0" err="1" smtClean="0"/>
              <a:t>tagov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Nastavenie </a:t>
            </a:r>
            <a:r>
              <a:rPr lang="sk-SK" b="1" dirty="0" smtClean="0"/>
              <a:t>pozadia</a:t>
            </a:r>
            <a:r>
              <a:rPr lang="sk-SK" dirty="0" smtClean="0"/>
              <a:t> čohokoľvek;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Umiestnenie</a:t>
            </a:r>
            <a:r>
              <a:rPr lang="sk-SK" dirty="0" smtClean="0"/>
              <a:t> ľubovoľného objektu kamkoľvek do stránky;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Pridanie rolovacích </a:t>
            </a:r>
            <a:r>
              <a:rPr lang="sk-SK" b="1" dirty="0" smtClean="0"/>
              <a:t>líšt</a:t>
            </a:r>
            <a:r>
              <a:rPr lang="sk-SK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Orámovanie </a:t>
            </a:r>
            <a:r>
              <a:rPr lang="sk-SK" dirty="0" smtClean="0"/>
              <a:t>a nastavenie okrajov;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Dynamické prvky </a:t>
            </a:r>
            <a:r>
              <a:rPr lang="sk-SK" dirty="0" smtClean="0"/>
              <a:t>na stránke. 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2513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Možnosti použitia CSS </a:t>
            </a:r>
            <a:endParaRPr lang="sk-SK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13951"/>
            <a:ext cx="4860032" cy="314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14282" y="142852"/>
            <a:ext cx="87154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Štýl sa môže </a:t>
            </a:r>
            <a:r>
              <a:rPr lang="sk-SK" sz="2400" b="1" dirty="0" err="1" smtClean="0"/>
              <a:t>nadeklarovať</a:t>
            </a:r>
            <a:r>
              <a:rPr lang="sk-SK" sz="2400" b="1" dirty="0" smtClean="0"/>
              <a:t> tromi spôsobmi: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Priamo v texte zdroja u formátovaného elementu pomocou atribútu </a:t>
            </a:r>
            <a:r>
              <a:rPr lang="sk-SK" dirty="0" err="1" smtClean="0"/>
              <a:t>style</a:t>
            </a:r>
            <a:r>
              <a:rPr lang="sk-SK" dirty="0" smtClean="0"/>
              <a:t> = "...". Tomu hovorím </a:t>
            </a:r>
            <a:r>
              <a:rPr lang="sk-SK" b="1" dirty="0" smtClean="0"/>
              <a:t>priamy štýl</a:t>
            </a:r>
            <a:r>
              <a:rPr lang="sk-SK" dirty="0" smtClean="0"/>
              <a:t>. Je to nešikovné, ale občas sa to používa.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Pomocou "</a:t>
            </a:r>
            <a:r>
              <a:rPr lang="sk-SK" b="1" dirty="0" err="1" smtClean="0"/>
              <a:t>štýlopisu</a:t>
            </a:r>
            <a:r>
              <a:rPr lang="sk-SK" dirty="0" smtClean="0"/>
              <a:t>" (angl. "</a:t>
            </a:r>
            <a:r>
              <a:rPr lang="sk-SK" dirty="0" err="1" smtClean="0"/>
              <a:t>Stylesheet</a:t>
            </a:r>
            <a:r>
              <a:rPr lang="sk-SK" dirty="0" smtClean="0"/>
              <a:t>") v hlavičke stránky. </a:t>
            </a:r>
            <a:r>
              <a:rPr lang="sk-SK" dirty="0" err="1" smtClean="0"/>
              <a:t>Štýlopis</a:t>
            </a:r>
            <a:r>
              <a:rPr lang="sk-SK" dirty="0" smtClean="0"/>
              <a:t> je akýsi zoznam štýlov. Je v ňom všeobecne napísané, čo má byť a ako naformátované, napríklad že nadpisy majú byť zelené. Do stránky sa </a:t>
            </a:r>
            <a:r>
              <a:rPr lang="sk-SK" dirty="0" err="1" smtClean="0"/>
              <a:t>štýlopis</a:t>
            </a:r>
            <a:r>
              <a:rPr lang="sk-SK" dirty="0" smtClean="0"/>
              <a:t> píše medzi </a:t>
            </a:r>
            <a:r>
              <a:rPr lang="sk-SK" dirty="0" err="1" smtClean="0"/>
              <a:t>tagy</a:t>
            </a:r>
            <a:r>
              <a:rPr lang="sk-SK" dirty="0" smtClean="0"/>
              <a:t> &lt;</a:t>
            </a:r>
            <a:r>
              <a:rPr lang="sk-SK" dirty="0" err="1" smtClean="0"/>
              <a:t>style</a:t>
            </a:r>
            <a:r>
              <a:rPr lang="sk-SK" dirty="0" smtClean="0"/>
              <a:t>&gt; a &lt;/ </a:t>
            </a:r>
            <a:r>
              <a:rPr lang="sk-SK" dirty="0" err="1" smtClean="0"/>
              <a:t>style</a:t>
            </a:r>
            <a:r>
              <a:rPr lang="sk-SK" dirty="0" smtClean="0"/>
              <a:t>&gt;.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Použitím </a:t>
            </a:r>
            <a:r>
              <a:rPr lang="sk-SK" b="1" dirty="0" smtClean="0"/>
              <a:t>externého </a:t>
            </a:r>
            <a:r>
              <a:rPr lang="sk-SK" b="1" dirty="0" err="1" smtClean="0"/>
              <a:t>štýlopisu</a:t>
            </a:r>
            <a:r>
              <a:rPr lang="sk-SK" b="1" dirty="0" smtClean="0"/>
              <a:t> </a:t>
            </a:r>
            <a:r>
              <a:rPr lang="sk-SK" dirty="0" smtClean="0"/>
              <a:t>- to je súbor * .</a:t>
            </a:r>
            <a:r>
              <a:rPr lang="sk-SK" dirty="0" err="1" smtClean="0"/>
              <a:t>css</a:t>
            </a:r>
            <a:r>
              <a:rPr lang="sk-SK" dirty="0" smtClean="0"/>
              <a:t>, na ktorý sa stránka odkazuje </a:t>
            </a:r>
            <a:r>
              <a:rPr lang="sk-SK" dirty="0" err="1" smtClean="0"/>
              <a:t>tagom</a:t>
            </a:r>
            <a:r>
              <a:rPr lang="sk-SK" dirty="0" smtClean="0"/>
              <a:t> &lt;</a:t>
            </a:r>
            <a:r>
              <a:rPr lang="sk-SK" dirty="0" err="1" smtClean="0"/>
              <a:t>link</a:t>
            </a:r>
            <a:r>
              <a:rPr lang="sk-SK" dirty="0" smtClean="0"/>
              <a:t>&gt;. V súbore je umiestnený </a:t>
            </a:r>
            <a:r>
              <a:rPr lang="sk-SK" dirty="0" err="1" smtClean="0"/>
              <a:t>štýlopis</a:t>
            </a:r>
            <a:r>
              <a:rPr lang="sk-SK" dirty="0" smtClean="0"/>
              <a:t>. Hlavná výhoda je v tom, že na jeden takýto súbor sa dá nalinkovať mnoho stránok, takže potom všetky vyzerajú podobne.</a:t>
            </a:r>
          </a:p>
          <a:p>
            <a:endParaRPr lang="sk-SK" dirty="0" smtClean="0"/>
          </a:p>
          <a:p>
            <a:r>
              <a:rPr lang="sk-SK" dirty="0" smtClean="0"/>
              <a:t>Najvýhodnejšie – pomocou externého </a:t>
            </a:r>
            <a:r>
              <a:rPr lang="sk-SK" dirty="0" err="1" smtClean="0"/>
              <a:t>štýlopisu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85720" y="3857628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Príklady deklarácie CSS:</a:t>
            </a:r>
            <a:endParaRPr lang="sk-SK" b="1" dirty="0"/>
          </a:p>
          <a:p>
            <a:pPr marL="342900" indent="-342900">
              <a:buAutoNum type="arabicPeriod"/>
            </a:pPr>
            <a:r>
              <a:rPr lang="sk-SK" dirty="0" smtClean="0"/>
              <a:t>Priamy štýl: &lt;p </a:t>
            </a:r>
            <a:r>
              <a:rPr lang="sk-SK" dirty="0" err="1"/>
              <a:t>style="color</a:t>
            </a:r>
            <a:r>
              <a:rPr lang="sk-SK" dirty="0"/>
              <a:t>: </a:t>
            </a:r>
            <a:r>
              <a:rPr lang="sk-SK" dirty="0" err="1" smtClean="0"/>
              <a:t>red</a:t>
            </a:r>
            <a:r>
              <a:rPr lang="sk-SK" dirty="0" smtClean="0"/>
              <a:t>;"&gt;</a:t>
            </a:r>
            <a:r>
              <a:rPr lang="sk-SK" dirty="0">
                <a:solidFill>
                  <a:srgbClr val="FF0000"/>
                </a:solidFill>
              </a:rPr>
              <a:t>Tento </a:t>
            </a:r>
            <a:r>
              <a:rPr lang="sk-SK" dirty="0" err="1">
                <a:solidFill>
                  <a:srgbClr val="FF0000"/>
                </a:solidFill>
              </a:rPr>
              <a:t>odstavec</a:t>
            </a:r>
            <a:r>
              <a:rPr lang="sk-SK" dirty="0">
                <a:solidFill>
                  <a:srgbClr val="FF0000"/>
                </a:solidFill>
              </a:rPr>
              <a:t> bude červený.</a:t>
            </a:r>
            <a:r>
              <a:rPr lang="sk-SK" dirty="0"/>
              <a:t>&lt;/p</a:t>
            </a:r>
            <a:r>
              <a:rPr lang="sk-SK" dirty="0" smtClean="0"/>
              <a:t>&gt;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Štylopis</a:t>
            </a:r>
            <a:r>
              <a:rPr lang="sk-SK" dirty="0" smtClean="0"/>
              <a:t>: </a:t>
            </a:r>
          </a:p>
          <a:p>
            <a:pPr marL="342900" indent="-342900"/>
            <a:r>
              <a:rPr lang="sk-SK" b="1" dirty="0"/>
              <a:t> </a:t>
            </a:r>
            <a:r>
              <a:rPr lang="sk-SK" b="1" dirty="0" smtClean="0"/>
              <a:t>     </a:t>
            </a:r>
            <a:r>
              <a:rPr lang="pl-PL" dirty="0" smtClean="0"/>
              <a:t>&lt;</a:t>
            </a:r>
            <a:r>
              <a:rPr lang="pl-PL" dirty="0"/>
              <a:t>style&gt;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p    {color: red}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&lt;/style&gt;</a:t>
            </a:r>
            <a:r>
              <a:rPr lang="sk-SK" dirty="0" smtClean="0"/>
              <a:t> </a:t>
            </a:r>
          </a:p>
          <a:p>
            <a:pPr marL="342900" indent="-342900"/>
            <a:r>
              <a:rPr lang="sk-SK" dirty="0" smtClean="0"/>
              <a:t>3.  </a:t>
            </a:r>
            <a:r>
              <a:rPr lang="en-US" dirty="0" smtClean="0"/>
              <a:t>&lt;</a:t>
            </a:r>
            <a:r>
              <a:rPr lang="en-US" dirty="0"/>
              <a:t>link </a:t>
            </a:r>
            <a:r>
              <a:rPr lang="en-US" dirty="0" err="1"/>
              <a:t>rel</a:t>
            </a:r>
            <a:r>
              <a:rPr lang="en-US" dirty="0"/>
              <a:t>="</a:t>
            </a:r>
            <a:r>
              <a:rPr lang="en-US" dirty="0" err="1"/>
              <a:t>stylesheet</a:t>
            </a:r>
            <a:r>
              <a:rPr lang="en-US" dirty="0"/>
              <a:t>" type="text/</a:t>
            </a:r>
            <a:r>
              <a:rPr lang="en-US" dirty="0" err="1"/>
              <a:t>css</a:t>
            </a:r>
            <a:r>
              <a:rPr lang="en-US" dirty="0"/>
              <a:t>" </a:t>
            </a:r>
            <a:r>
              <a:rPr lang="en-US" dirty="0" err="1"/>
              <a:t>href</a:t>
            </a:r>
            <a:r>
              <a:rPr lang="en-US" dirty="0"/>
              <a:t>="styly.css"&gt;</a:t>
            </a:r>
            <a:r>
              <a:rPr lang="sk-SK" dirty="0" smtClean="0"/>
              <a:t> </a:t>
            </a:r>
          </a:p>
          <a:p>
            <a:pPr marL="342900" indent="-342900"/>
            <a:r>
              <a:rPr lang="sk-SK" b="1" dirty="0" smtClean="0"/>
              <a:t>      </a:t>
            </a:r>
            <a:r>
              <a:rPr lang="sk-SK" dirty="0" smtClean="0"/>
              <a:t>v súbore </a:t>
            </a:r>
            <a:r>
              <a:rPr lang="sk-SK" dirty="0" err="1" smtClean="0"/>
              <a:t>styly.css</a:t>
            </a:r>
            <a:r>
              <a:rPr lang="sk-SK" dirty="0" smtClean="0"/>
              <a:t> je predpis : p</a:t>
            </a:r>
            <a:r>
              <a:rPr lang="sk-SK" dirty="0"/>
              <a:t>    {</a:t>
            </a:r>
            <a:r>
              <a:rPr lang="sk-SK" dirty="0" err="1"/>
              <a:t>color</a:t>
            </a:r>
            <a:r>
              <a:rPr lang="sk-SK" dirty="0"/>
              <a:t>: </a:t>
            </a:r>
            <a:r>
              <a:rPr lang="sk-SK" dirty="0" err="1"/>
              <a:t>red</a:t>
            </a:r>
            <a:r>
              <a:rPr lang="sk-SK" dirty="0"/>
              <a:t>}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5868144" y="1844824"/>
            <a:ext cx="187220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85720" y="285728"/>
            <a:ext cx="8572560" cy="212365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Príklady:</a:t>
            </a:r>
            <a:endParaRPr lang="sk-SK" sz="2400" b="1" dirty="0"/>
          </a:p>
          <a:p>
            <a:r>
              <a:rPr lang="sk-SK" dirty="0"/>
              <a:t>h</a:t>
            </a:r>
            <a:r>
              <a:rPr lang="en-US" dirty="0" smtClean="0"/>
              <a:t>2</a:t>
            </a:r>
            <a:r>
              <a:rPr lang="sk-SK" dirty="0" smtClean="0"/>
              <a:t>.</a:t>
            </a:r>
            <a:r>
              <a:rPr lang="sk-SK" dirty="0" err="1" smtClean="0"/>
              <a:t>zeleny</a:t>
            </a:r>
            <a:r>
              <a:rPr lang="en-US" dirty="0"/>
              <a:t> {color: green; background-color: yellow</a:t>
            </a:r>
            <a:r>
              <a:rPr lang="en-US" dirty="0" smtClean="0"/>
              <a:t>}</a:t>
            </a:r>
            <a:endParaRPr lang="sk-SK" dirty="0" smtClean="0"/>
          </a:p>
          <a:p>
            <a:r>
              <a:rPr lang="sk-SK" dirty="0"/>
              <a:t>h</a:t>
            </a:r>
            <a:r>
              <a:rPr lang="sk-SK" dirty="0" smtClean="0"/>
              <a:t>2.modry </a:t>
            </a:r>
            <a:r>
              <a:rPr lang="en-US" dirty="0" smtClean="0"/>
              <a:t> {color: </a:t>
            </a:r>
            <a:r>
              <a:rPr lang="sk-SK" dirty="0" err="1" smtClean="0"/>
              <a:t>blau</a:t>
            </a:r>
            <a:r>
              <a:rPr lang="en-US" dirty="0" smtClean="0"/>
              <a:t>; background-color: yellow}</a:t>
            </a:r>
            <a:endParaRPr lang="sk-SK" dirty="0" smtClean="0"/>
          </a:p>
          <a:p>
            <a:r>
              <a:rPr lang="pt-BR" dirty="0"/>
              <a:t>h1    {color: green;}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h2    {color: blue</a:t>
            </a:r>
            <a:r>
              <a:rPr lang="pt-BR" dirty="0" smtClean="0"/>
              <a:t>;}</a:t>
            </a:r>
            <a:endParaRPr lang="sk-SK" dirty="0" smtClean="0"/>
          </a:p>
          <a:p>
            <a:r>
              <a:rPr lang="sk-SK" dirty="0" smtClean="0"/>
              <a:t>V texte stránky sa bude nachádzať napr. </a:t>
            </a:r>
            <a:r>
              <a:rPr lang="en-US" dirty="0" smtClean="0"/>
              <a:t>&lt;h2 class=‘</a:t>
            </a:r>
            <a:r>
              <a:rPr lang="en-US" dirty="0" err="1" smtClean="0"/>
              <a:t>modry</a:t>
            </a:r>
            <a:r>
              <a:rPr lang="en-US" dirty="0" smtClean="0"/>
              <a:t>’&gt;To je </a:t>
            </a:r>
            <a:r>
              <a:rPr lang="en-US" dirty="0" err="1" smtClean="0"/>
              <a:t>modr</a:t>
            </a:r>
            <a:r>
              <a:rPr lang="sk-SK" dirty="0" smtClean="0"/>
              <a:t>ý nadpis</a:t>
            </a:r>
            <a:r>
              <a:rPr lang="en-US" dirty="0" smtClean="0"/>
              <a:t>&lt;/h2&gt;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57158" y="2375498"/>
            <a:ext cx="83582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Príkazy v CSS:</a:t>
            </a:r>
          </a:p>
          <a:p>
            <a:pPr>
              <a:buFont typeface="Arial" pitchFamily="34" charset="0"/>
              <a:buChar char="•"/>
            </a:pPr>
            <a:r>
              <a:rPr lang="sk-SK" b="1" dirty="0"/>
              <a:t> </a:t>
            </a:r>
            <a:r>
              <a:rPr lang="sk-SK" b="1" dirty="0" err="1" smtClean="0"/>
              <a:t>position</a:t>
            </a:r>
            <a:r>
              <a:rPr lang="sk-SK" b="1" dirty="0" smtClean="0"/>
              <a:t> </a:t>
            </a:r>
            <a:r>
              <a:rPr lang="sk-SK" dirty="0" smtClean="0"/>
              <a:t>– umiestnenie, </a:t>
            </a:r>
            <a:r>
              <a:rPr lang="sk-SK" dirty="0" err="1" smtClean="0"/>
              <a:t>absolute</a:t>
            </a:r>
            <a:r>
              <a:rPr lang="sk-SK" dirty="0" smtClean="0"/>
              <a:t> , </a:t>
            </a:r>
            <a:r>
              <a:rPr lang="sk-SK" dirty="0" err="1" smtClean="0"/>
              <a:t>relative</a:t>
            </a:r>
            <a:r>
              <a:rPr lang="sk-SK" dirty="0" smtClean="0"/>
              <a:t>, </a:t>
            </a:r>
            <a:r>
              <a:rPr lang="sk-SK" dirty="0" err="1" smtClean="0"/>
              <a:t>fixed</a:t>
            </a:r>
            <a:r>
              <a:rPr lang="sk-SK" dirty="0" smtClean="0"/>
              <a:t>, top, </a:t>
            </a:r>
            <a:r>
              <a:rPr lang="sk-SK" dirty="0" err="1" smtClean="0"/>
              <a:t>left</a:t>
            </a:r>
            <a:r>
              <a:rPr lang="sk-SK" dirty="0" smtClean="0"/>
              <a:t>, </a:t>
            </a:r>
            <a:r>
              <a:rPr lang="sk-SK" dirty="0" err="1" smtClean="0"/>
              <a:t>right</a:t>
            </a:r>
            <a:r>
              <a:rPr lang="sk-SK" dirty="0" smtClean="0"/>
              <a:t>, </a:t>
            </a:r>
            <a:r>
              <a:rPr lang="sk-SK" dirty="0" err="1" smtClean="0"/>
              <a:t>bottom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background</a:t>
            </a:r>
            <a:r>
              <a:rPr lang="sk-SK" dirty="0" smtClean="0"/>
              <a:t> – pozadie – farba, obrázok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color</a:t>
            </a:r>
            <a:r>
              <a:rPr lang="sk-SK" b="1" dirty="0" smtClean="0"/>
              <a:t> </a:t>
            </a:r>
            <a:r>
              <a:rPr lang="sk-SK" dirty="0" smtClean="0"/>
              <a:t>– farba písma</a:t>
            </a:r>
          </a:p>
          <a:p>
            <a:pPr>
              <a:buFont typeface="Arial" pitchFamily="34" charset="0"/>
              <a:buChar char="•"/>
            </a:pPr>
            <a:r>
              <a:rPr lang="sk-SK" b="1" dirty="0"/>
              <a:t> </a:t>
            </a:r>
            <a:r>
              <a:rPr lang="sk-SK" b="1" dirty="0" err="1" smtClean="0"/>
              <a:t>width</a:t>
            </a:r>
            <a:r>
              <a:rPr lang="sk-SK" b="1" dirty="0" smtClean="0"/>
              <a:t> </a:t>
            </a:r>
            <a:r>
              <a:rPr lang="sk-SK" dirty="0" smtClean="0"/>
              <a:t>– šírka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height</a:t>
            </a:r>
            <a:r>
              <a:rPr lang="sk-SK" dirty="0" smtClean="0"/>
              <a:t> – výška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margin</a:t>
            </a:r>
            <a:r>
              <a:rPr lang="sk-SK" dirty="0" smtClean="0"/>
              <a:t> – odsadenie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padding</a:t>
            </a:r>
            <a:r>
              <a:rPr lang="sk-SK" dirty="0" smtClean="0"/>
              <a:t> – okraje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border</a:t>
            </a:r>
            <a:r>
              <a:rPr lang="sk-SK" dirty="0" smtClean="0"/>
              <a:t> -  rámik ( typ, hrúbka, farba)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err="1" smtClean="0"/>
              <a:t>line-height</a:t>
            </a:r>
            <a:r>
              <a:rPr lang="sk-SK" dirty="0" smtClean="0"/>
              <a:t> -  vzdialenosť medzi riadkami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smtClean="0"/>
              <a:t>font </a:t>
            </a:r>
            <a:r>
              <a:rPr lang="sk-SK" dirty="0" smtClean="0"/>
              <a:t>-  písmo – </a:t>
            </a:r>
            <a:r>
              <a:rPr lang="sk-SK" dirty="0" err="1" smtClean="0"/>
              <a:t>family</a:t>
            </a:r>
            <a:r>
              <a:rPr lang="sk-SK" dirty="0" smtClean="0"/>
              <a:t>, </a:t>
            </a:r>
            <a:r>
              <a:rPr lang="sk-SK" dirty="0" err="1" smtClean="0"/>
              <a:t>size</a:t>
            </a:r>
            <a:r>
              <a:rPr lang="sk-SK" dirty="0" smtClean="0"/>
              <a:t>, </a:t>
            </a:r>
            <a:r>
              <a:rPr lang="sk-SK" dirty="0" err="1" smtClean="0"/>
              <a:t>style</a:t>
            </a:r>
            <a:r>
              <a:rPr lang="sk-SK" dirty="0" smtClean="0"/>
              <a:t>, </a:t>
            </a:r>
            <a:r>
              <a:rPr lang="sk-SK" dirty="0" err="1" smtClean="0"/>
              <a:t>weight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smtClean="0"/>
              <a:t>text</a:t>
            </a:r>
            <a:r>
              <a:rPr lang="sk-SK" dirty="0" smtClean="0"/>
              <a:t> – </a:t>
            </a:r>
            <a:r>
              <a:rPr lang="sk-SK" dirty="0" err="1" smtClean="0"/>
              <a:t>color</a:t>
            </a:r>
            <a:r>
              <a:rPr lang="sk-SK" dirty="0" smtClean="0"/>
              <a:t>, </a:t>
            </a:r>
            <a:r>
              <a:rPr lang="sk-SK" dirty="0" err="1" smtClean="0"/>
              <a:t>align</a:t>
            </a:r>
            <a:r>
              <a:rPr lang="sk-SK" dirty="0" smtClean="0"/>
              <a:t>, </a:t>
            </a:r>
            <a:r>
              <a:rPr lang="sk-SK" dirty="0" err="1" smtClean="0"/>
              <a:t>decoration</a:t>
            </a:r>
            <a:r>
              <a:rPr lang="sk-SK" dirty="0" smtClean="0"/>
              <a:t>, </a:t>
            </a:r>
            <a:r>
              <a:rPr lang="sk-SK" dirty="0" err="1" smtClean="0"/>
              <a:t>shadow</a:t>
            </a:r>
            <a:endParaRPr lang="sk-SK" dirty="0"/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list – </a:t>
            </a:r>
            <a:r>
              <a:rPr lang="sk-SK" b="1" dirty="0" err="1" smtClean="0"/>
              <a:t>style</a:t>
            </a:r>
            <a:r>
              <a:rPr lang="sk-SK" b="1" dirty="0" smtClean="0"/>
              <a:t> </a:t>
            </a:r>
            <a:r>
              <a:rPr lang="sk-SK" dirty="0" smtClean="0"/>
              <a:t>– zoznamy a odrážky, </a:t>
            </a:r>
            <a:r>
              <a:rPr lang="sk-SK" dirty="0" err="1" smtClean="0"/>
              <a:t>image</a:t>
            </a:r>
            <a:r>
              <a:rPr lang="sk-SK" dirty="0" smtClean="0"/>
              <a:t>, </a:t>
            </a:r>
            <a:r>
              <a:rPr lang="sk-SK" dirty="0" err="1" smtClean="0"/>
              <a:t>position</a:t>
            </a:r>
            <a:r>
              <a:rPr lang="sk-SK" dirty="0" smtClean="0"/>
              <a:t>, type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57224" y="692696"/>
            <a:ext cx="735811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857224" y="2192894"/>
            <a:ext cx="2214578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3071802" y="2192894"/>
            <a:ext cx="5143536" cy="42148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142976" y="97844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hlavicka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dirty="0" smtClean="0"/>
              <a:t>(výška 120px, šírka 720px)</a:t>
            </a:r>
          </a:p>
          <a:p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1214414" y="255008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lavy_stlpec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dirty="0" smtClean="0"/>
              <a:t>( šírka 150px)</a:t>
            </a:r>
          </a:p>
          <a:p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214678" y="255008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obsah</a:t>
            </a:r>
          </a:p>
          <a:p>
            <a:endParaRPr lang="sk-SK" b="1" dirty="0" smtClean="0"/>
          </a:p>
          <a:p>
            <a:r>
              <a:rPr lang="sk-SK" dirty="0" smtClean="0"/>
              <a:t>(šírka 570px)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785818" y="130710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Zadefinuj nasledovné bloky</a:t>
            </a:r>
            <a:endParaRPr lang="sk-SK" b="1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6084168" y="0"/>
            <a:ext cx="0" cy="6206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0" y="2996952"/>
            <a:ext cx="8275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300192" y="1166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100px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0" y="2564904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300px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7158" y="760050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&lt;!DOCTYPE HTML PUBLIC "-//W3C//DTD HTML 4.01 </a:t>
            </a:r>
            <a:r>
              <a:rPr lang="sk-SK" dirty="0" err="1" smtClean="0"/>
              <a:t>Transitional</a:t>
            </a:r>
            <a:r>
              <a:rPr lang="sk-SK" dirty="0" smtClean="0"/>
              <a:t>//EN"&gt; </a:t>
            </a:r>
          </a:p>
          <a:p>
            <a:r>
              <a:rPr lang="sk-SK" dirty="0" smtClean="0"/>
              <a:t>&lt;HTML&gt; </a:t>
            </a:r>
          </a:p>
          <a:p>
            <a:r>
              <a:rPr lang="sk-SK" dirty="0" smtClean="0"/>
              <a:t>&lt;HEAD&gt; </a:t>
            </a:r>
          </a:p>
          <a:p>
            <a:r>
              <a:rPr lang="sk-SK" dirty="0" smtClean="0"/>
              <a:t>&lt;TITLE&gt;Skúšobná </a:t>
            </a:r>
            <a:r>
              <a:rPr lang="sk-SK" dirty="0" err="1" smtClean="0"/>
              <a:t>www</a:t>
            </a:r>
            <a:r>
              <a:rPr lang="sk-SK" dirty="0" smtClean="0"/>
              <a:t> stránka&lt;/TITLE&gt; </a:t>
            </a:r>
          </a:p>
          <a:p>
            <a:r>
              <a:rPr lang="sk-SK" dirty="0" smtClean="0"/>
              <a:t>&lt;META </a:t>
            </a:r>
            <a:r>
              <a:rPr lang="sk-SK" dirty="0" err="1" smtClean="0"/>
              <a:t>http-equiv="Content-Type</a:t>
            </a:r>
            <a:r>
              <a:rPr lang="sk-SK" dirty="0" smtClean="0"/>
              <a:t>" </a:t>
            </a:r>
            <a:r>
              <a:rPr lang="sk-SK" dirty="0" err="1" smtClean="0"/>
              <a:t>content="text</a:t>
            </a:r>
            <a:r>
              <a:rPr lang="sk-SK" dirty="0" smtClean="0"/>
              <a:t>/html; charset="utf-8"&gt; </a:t>
            </a:r>
          </a:p>
          <a:p>
            <a:r>
              <a:rPr lang="sk-SK" dirty="0" smtClean="0"/>
              <a:t>&lt;STYLE </a:t>
            </a:r>
            <a:r>
              <a:rPr lang="sk-SK" dirty="0" err="1" smtClean="0"/>
              <a:t>type="text</a:t>
            </a:r>
            <a:r>
              <a:rPr lang="sk-SK" dirty="0" smtClean="0"/>
              <a:t>/</a:t>
            </a:r>
            <a:r>
              <a:rPr lang="sk-SK" dirty="0" err="1" smtClean="0"/>
              <a:t>css</a:t>
            </a:r>
            <a:r>
              <a:rPr lang="sk-SK" dirty="0" smtClean="0"/>
              <a:t>"&gt; </a:t>
            </a:r>
          </a:p>
          <a:p>
            <a:r>
              <a:rPr lang="sk-SK" dirty="0" smtClean="0"/>
              <a:t>BODY {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font-family</a:t>
            </a:r>
            <a:r>
              <a:rPr lang="sk-SK" dirty="0" smtClean="0"/>
              <a:t>: '</a:t>
            </a:r>
            <a:r>
              <a:rPr lang="sk-SK" dirty="0" err="1" smtClean="0"/>
              <a:t>Arial</a:t>
            </a:r>
            <a:r>
              <a:rPr lang="sk-SK" dirty="0" smtClean="0"/>
              <a:t>';</a:t>
            </a:r>
          </a:p>
          <a:p>
            <a:r>
              <a:rPr lang="sk-SK" dirty="0" err="1" smtClean="0"/>
              <a:t>color</a:t>
            </a:r>
            <a:r>
              <a:rPr lang="sk-SK" dirty="0" smtClean="0"/>
              <a:t>: </a:t>
            </a:r>
            <a:r>
              <a:rPr lang="sk-SK" dirty="0" err="1" smtClean="0"/>
              <a:t>blue</a:t>
            </a:r>
            <a:r>
              <a:rPr lang="sk-SK" dirty="0" smtClean="0"/>
              <a:t>; </a:t>
            </a:r>
          </a:p>
          <a:p>
            <a:r>
              <a:rPr lang="sk-SK" dirty="0" err="1" smtClean="0"/>
              <a:t>font-size</a:t>
            </a:r>
            <a:r>
              <a:rPr lang="sk-SK" dirty="0" smtClean="0"/>
              <a:t>: 12px; </a:t>
            </a:r>
          </a:p>
          <a:p>
            <a:r>
              <a:rPr lang="sk-SK" dirty="0" smtClean="0"/>
              <a:t>} </a:t>
            </a:r>
            <a:endParaRPr lang="sk-SK" dirty="0"/>
          </a:p>
          <a:p>
            <a:r>
              <a:rPr lang="sk-SK" dirty="0" smtClean="0"/>
              <a:t>H1 { </a:t>
            </a:r>
          </a:p>
          <a:p>
            <a:r>
              <a:rPr lang="sk-SK" dirty="0" err="1" smtClean="0"/>
              <a:t>color</a:t>
            </a:r>
            <a:r>
              <a:rPr lang="sk-SK" dirty="0" smtClean="0"/>
              <a:t>: </a:t>
            </a:r>
            <a:r>
              <a:rPr lang="sk-SK" dirty="0" err="1" smtClean="0"/>
              <a:t>red</a:t>
            </a:r>
            <a:r>
              <a:rPr lang="sk-SK" dirty="0" smtClean="0"/>
              <a:t>; </a:t>
            </a:r>
          </a:p>
          <a:p>
            <a:r>
              <a:rPr lang="sk-SK" dirty="0" smtClean="0"/>
              <a:t>} </a:t>
            </a:r>
          </a:p>
          <a:p>
            <a:r>
              <a:rPr lang="sk-SK" dirty="0" smtClean="0"/>
              <a:t>&lt;/STYLE&gt; </a:t>
            </a:r>
          </a:p>
          <a:p>
            <a:r>
              <a:rPr lang="sk-SK" dirty="0" smtClean="0"/>
              <a:t>&lt;/HEAD&gt; </a:t>
            </a:r>
          </a:p>
          <a:p>
            <a:r>
              <a:rPr lang="sk-SK" dirty="0" smtClean="0"/>
              <a:t>&lt;BODY&gt;</a:t>
            </a:r>
          </a:p>
          <a:p>
            <a:r>
              <a:rPr lang="sk-SK" dirty="0" smtClean="0"/>
              <a:t>&lt;H1&gt;Používam CSS&lt;/H1&gt;</a:t>
            </a:r>
          </a:p>
          <a:p>
            <a:r>
              <a:rPr lang="sk-SK" dirty="0" smtClean="0"/>
              <a:t> &lt;P&gt;Text&lt;/P&gt; </a:t>
            </a:r>
          </a:p>
          <a:p>
            <a:r>
              <a:rPr lang="sk-SK" dirty="0" smtClean="0"/>
              <a:t>&lt;/BODY&gt; </a:t>
            </a:r>
          </a:p>
          <a:p>
            <a:r>
              <a:rPr lang="sk-SK" dirty="0" smtClean="0"/>
              <a:t>&lt;/HTML&gt;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10734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Príklad použitia CSS</a:t>
            </a: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496" y="63346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#</a:t>
            </a:r>
            <a:r>
              <a:rPr lang="sk-SK" dirty="0" err="1" smtClean="0"/>
              <a:t>rrggbb</a:t>
            </a:r>
            <a:r>
              <a:rPr lang="sk-SK" dirty="0" smtClean="0"/>
              <a:t>        		- </a:t>
            </a:r>
            <a:r>
              <a:rPr lang="sk-SK" dirty="0" err="1" smtClean="0"/>
              <a:t>pro</a:t>
            </a:r>
            <a:r>
              <a:rPr lang="sk-SK" dirty="0" smtClean="0"/>
              <a:t> každou </a:t>
            </a:r>
            <a:r>
              <a:rPr lang="sk-SK" dirty="0" err="1" smtClean="0"/>
              <a:t>barvu</a:t>
            </a:r>
            <a:r>
              <a:rPr lang="sk-SK" dirty="0" smtClean="0"/>
              <a:t> číslo 1-16 </a:t>
            </a:r>
            <a:r>
              <a:rPr lang="sk-SK" dirty="0" err="1" smtClean="0"/>
              <a:t>hexadecimálně</a:t>
            </a:r>
            <a:endParaRPr lang="sk-SK" dirty="0" smtClean="0"/>
          </a:p>
          <a:p>
            <a:r>
              <a:rPr lang="sk-SK" dirty="0" smtClean="0"/>
              <a:t>#</a:t>
            </a:r>
            <a:r>
              <a:rPr lang="sk-SK" dirty="0" err="1" smtClean="0"/>
              <a:t>rgb</a:t>
            </a:r>
            <a:r>
              <a:rPr lang="sk-SK" dirty="0" smtClean="0"/>
              <a:t>              		- </a:t>
            </a:r>
            <a:r>
              <a:rPr lang="sk-SK" dirty="0" err="1" smtClean="0"/>
              <a:t>pro</a:t>
            </a:r>
            <a:r>
              <a:rPr lang="sk-SK" dirty="0" smtClean="0"/>
              <a:t> každou </a:t>
            </a:r>
            <a:r>
              <a:rPr lang="sk-SK" dirty="0" err="1" smtClean="0"/>
              <a:t>barvu</a:t>
            </a:r>
            <a:r>
              <a:rPr lang="sk-SK" dirty="0" smtClean="0"/>
              <a:t> číslo 1-16 </a:t>
            </a:r>
            <a:r>
              <a:rPr lang="sk-SK" dirty="0" err="1" smtClean="0"/>
              <a:t>hexadecimálně</a:t>
            </a:r>
            <a:endParaRPr lang="sk-SK" dirty="0" smtClean="0"/>
          </a:p>
          <a:p>
            <a:r>
              <a:rPr lang="sk-SK" dirty="0" err="1" smtClean="0"/>
              <a:t>rgb</a:t>
            </a:r>
            <a:r>
              <a:rPr lang="sk-SK" dirty="0" smtClean="0"/>
              <a:t>(r, g, b)    		- r, g, b </a:t>
            </a:r>
            <a:r>
              <a:rPr lang="sk-SK" dirty="0" err="1" smtClean="0"/>
              <a:t>jsou</a:t>
            </a:r>
            <a:r>
              <a:rPr lang="sk-SK" dirty="0" smtClean="0"/>
              <a:t> od 0 do 255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5496" y="33265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Zápis farieb: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89069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Zápis pre písmo:</a:t>
            </a:r>
          </a:p>
          <a:p>
            <a:r>
              <a:rPr lang="sk-SK" b="1" dirty="0" err="1" smtClean="0"/>
              <a:t>font-family</a:t>
            </a:r>
            <a:r>
              <a:rPr lang="sk-SK" b="1" dirty="0" smtClean="0"/>
              <a:t>:</a:t>
            </a:r>
            <a:r>
              <a:rPr lang="sk-SK" dirty="0" smtClean="0"/>
              <a:t>  </a:t>
            </a:r>
            <a:r>
              <a:rPr lang="sk-SK" dirty="0" err="1" smtClean="0"/>
              <a:t>seznam</a:t>
            </a:r>
            <a:r>
              <a:rPr lang="sk-SK" dirty="0" smtClean="0"/>
              <a:t> dostupných písem</a:t>
            </a:r>
          </a:p>
          <a:p>
            <a:r>
              <a:rPr lang="sk-SK" b="1" dirty="0" err="1" smtClean="0"/>
              <a:t>font-style</a:t>
            </a:r>
            <a:r>
              <a:rPr lang="sk-SK" b="1" dirty="0" smtClean="0"/>
              <a:t>: </a:t>
            </a:r>
            <a:r>
              <a:rPr lang="sk-SK" dirty="0" err="1" smtClean="0"/>
              <a:t>normal</a:t>
            </a:r>
            <a:r>
              <a:rPr lang="sk-SK" dirty="0" smtClean="0"/>
              <a:t>, </a:t>
            </a:r>
            <a:r>
              <a:rPr lang="sk-SK" dirty="0" err="1" smtClean="0"/>
              <a:t>italic</a:t>
            </a:r>
            <a:r>
              <a:rPr lang="sk-SK" dirty="0" smtClean="0"/>
              <a:t>, </a:t>
            </a:r>
            <a:r>
              <a:rPr lang="sk-SK" dirty="0" err="1" smtClean="0"/>
              <a:t>oblique</a:t>
            </a:r>
            <a:endParaRPr lang="sk-SK" dirty="0" smtClean="0"/>
          </a:p>
          <a:p>
            <a:r>
              <a:rPr lang="sk-SK" b="1" dirty="0" err="1" smtClean="0"/>
              <a:t>font-variant</a:t>
            </a:r>
            <a:r>
              <a:rPr lang="sk-SK" b="1" dirty="0" smtClean="0"/>
              <a:t>: </a:t>
            </a:r>
            <a:r>
              <a:rPr lang="sk-SK" dirty="0" err="1" smtClean="0"/>
              <a:t>normal</a:t>
            </a:r>
            <a:r>
              <a:rPr lang="sk-SK" dirty="0" smtClean="0"/>
              <a:t>, </a:t>
            </a:r>
            <a:r>
              <a:rPr lang="sk-SK" dirty="0" err="1" smtClean="0"/>
              <a:t>small-caps</a:t>
            </a:r>
            <a:endParaRPr lang="sk-SK" dirty="0" smtClean="0"/>
          </a:p>
          <a:p>
            <a:r>
              <a:rPr lang="sk-SK" b="1" dirty="0" err="1" smtClean="0"/>
              <a:t>font-weight</a:t>
            </a:r>
            <a:r>
              <a:rPr lang="sk-SK" b="1" dirty="0" smtClean="0"/>
              <a:t>: </a:t>
            </a:r>
            <a:r>
              <a:rPr lang="sk-SK" dirty="0" err="1" smtClean="0"/>
              <a:t>normal</a:t>
            </a:r>
            <a:r>
              <a:rPr lang="sk-SK" dirty="0" smtClean="0"/>
              <a:t>, </a:t>
            </a:r>
            <a:r>
              <a:rPr lang="sk-SK" dirty="0" err="1" smtClean="0"/>
              <a:t>bold</a:t>
            </a:r>
            <a:r>
              <a:rPr lang="sk-SK" dirty="0" smtClean="0"/>
              <a:t>, </a:t>
            </a:r>
            <a:r>
              <a:rPr lang="sk-SK" dirty="0" err="1" smtClean="0"/>
              <a:t>bolder</a:t>
            </a:r>
            <a:r>
              <a:rPr lang="sk-SK" dirty="0" smtClean="0"/>
              <a:t>, </a:t>
            </a:r>
            <a:r>
              <a:rPr lang="sk-SK" dirty="0" err="1" smtClean="0"/>
              <a:t>lighter</a:t>
            </a:r>
            <a:endParaRPr lang="sk-SK" dirty="0" smtClean="0"/>
          </a:p>
          <a:p>
            <a:r>
              <a:rPr lang="sk-SK" b="1" dirty="0" err="1" smtClean="0"/>
              <a:t>font-size</a:t>
            </a:r>
            <a:r>
              <a:rPr lang="sk-SK" b="1" dirty="0" smtClean="0"/>
              <a:t>: </a:t>
            </a:r>
            <a:r>
              <a:rPr lang="sk-SK" dirty="0" err="1" smtClean="0"/>
              <a:t>x-small</a:t>
            </a:r>
            <a:r>
              <a:rPr lang="sk-SK" dirty="0" smtClean="0"/>
              <a:t>, </a:t>
            </a:r>
            <a:r>
              <a:rPr lang="sk-SK" dirty="0" err="1" smtClean="0"/>
              <a:t>small</a:t>
            </a:r>
            <a:r>
              <a:rPr lang="sk-SK" dirty="0" smtClean="0"/>
              <a:t>, </a:t>
            </a:r>
            <a:r>
              <a:rPr lang="sk-SK" dirty="0" err="1" smtClean="0"/>
              <a:t>smaller</a:t>
            </a:r>
            <a:r>
              <a:rPr lang="sk-SK" dirty="0" smtClean="0"/>
              <a:t>, </a:t>
            </a:r>
            <a:r>
              <a:rPr lang="sk-SK" dirty="0" err="1" smtClean="0"/>
              <a:t>medium</a:t>
            </a:r>
            <a:r>
              <a:rPr lang="sk-SK" dirty="0" smtClean="0"/>
              <a:t>, </a:t>
            </a:r>
            <a:r>
              <a:rPr lang="sk-SK" dirty="0" err="1" smtClean="0"/>
              <a:t>large</a:t>
            </a:r>
            <a:r>
              <a:rPr lang="sk-SK" dirty="0" smtClean="0"/>
              <a:t>, </a:t>
            </a:r>
            <a:r>
              <a:rPr lang="sk-SK" dirty="0" err="1" smtClean="0"/>
              <a:t>x-large</a:t>
            </a:r>
            <a:r>
              <a:rPr lang="sk-SK" dirty="0" smtClean="0"/>
              <a:t>, </a:t>
            </a:r>
            <a:r>
              <a:rPr lang="sk-SK" dirty="0" err="1" smtClean="0"/>
              <a:t>xx-large</a:t>
            </a:r>
            <a:r>
              <a:rPr lang="sk-SK" dirty="0" smtClean="0"/>
              <a:t>, </a:t>
            </a:r>
            <a:r>
              <a:rPr lang="sk-SK" dirty="0" err="1" smtClean="0"/>
              <a:t>larger</a:t>
            </a:r>
            <a:r>
              <a:rPr lang="sk-SK" dirty="0" smtClean="0"/>
              <a:t>, „dĺžka“ , „%“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0" y="386104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Zápis pre farby:</a:t>
            </a:r>
          </a:p>
          <a:p>
            <a:r>
              <a:rPr lang="sk-SK" b="1" dirty="0" err="1" smtClean="0"/>
              <a:t>color</a:t>
            </a:r>
            <a:r>
              <a:rPr lang="sk-SK" b="1" dirty="0" smtClean="0"/>
              <a:t>:  „farba“ 	</a:t>
            </a:r>
          </a:p>
          <a:p>
            <a:r>
              <a:rPr lang="sk-SK" b="1" dirty="0" err="1" smtClean="0"/>
              <a:t>background-color</a:t>
            </a:r>
            <a:r>
              <a:rPr lang="sk-SK" b="1" dirty="0" smtClean="0"/>
              <a:t>: 	„farba“ , </a:t>
            </a:r>
            <a:r>
              <a:rPr lang="sk-SK" dirty="0" smtClean="0"/>
              <a:t>transparent 	</a:t>
            </a:r>
          </a:p>
          <a:p>
            <a:r>
              <a:rPr lang="sk-SK" b="1" dirty="0" err="1" smtClean="0"/>
              <a:t>background-image</a:t>
            </a:r>
            <a:r>
              <a:rPr lang="sk-SK" b="1" dirty="0" smtClean="0"/>
              <a:t>:  „URL“  , </a:t>
            </a:r>
            <a:r>
              <a:rPr lang="sk-SK" dirty="0" err="1" smtClean="0"/>
              <a:t>none</a:t>
            </a:r>
            <a:r>
              <a:rPr lang="sk-SK" dirty="0" smtClean="0"/>
              <a:t> 	</a:t>
            </a:r>
          </a:p>
          <a:p>
            <a:r>
              <a:rPr lang="sk-SK" b="1" dirty="0" err="1" smtClean="0"/>
              <a:t>background-repeat</a:t>
            </a:r>
            <a:r>
              <a:rPr lang="sk-SK" b="1" dirty="0" smtClean="0"/>
              <a:t>:  </a:t>
            </a:r>
            <a:r>
              <a:rPr lang="sk-SK" b="1" dirty="0" err="1" smtClean="0"/>
              <a:t>repeat</a:t>
            </a:r>
            <a:r>
              <a:rPr lang="sk-SK" b="1" dirty="0" smtClean="0"/>
              <a:t> , </a:t>
            </a:r>
            <a:r>
              <a:rPr lang="sk-SK" dirty="0" err="1" smtClean="0"/>
              <a:t>repeat-x</a:t>
            </a:r>
            <a:r>
              <a:rPr lang="sk-SK" dirty="0" smtClean="0"/>
              <a:t> , </a:t>
            </a:r>
            <a:r>
              <a:rPr lang="sk-SK" dirty="0" err="1" smtClean="0"/>
              <a:t>repeat-y</a:t>
            </a:r>
            <a:r>
              <a:rPr lang="sk-SK" dirty="0" smtClean="0"/>
              <a:t> , </a:t>
            </a:r>
            <a:r>
              <a:rPr lang="sk-SK" dirty="0" err="1" smtClean="0"/>
              <a:t>no-repeat</a:t>
            </a:r>
            <a:r>
              <a:rPr lang="sk-SK" dirty="0" smtClean="0"/>
              <a:t> 	</a:t>
            </a:r>
          </a:p>
          <a:p>
            <a:r>
              <a:rPr lang="sk-SK" b="1" dirty="0" err="1" smtClean="0"/>
              <a:t>background-attachment</a:t>
            </a:r>
            <a:r>
              <a:rPr lang="sk-SK" b="1" dirty="0" smtClean="0"/>
              <a:t>:  </a:t>
            </a:r>
            <a:r>
              <a:rPr lang="sk-SK" b="1" dirty="0" err="1" smtClean="0"/>
              <a:t>scroll</a:t>
            </a:r>
            <a:r>
              <a:rPr lang="sk-SK" b="1" dirty="0" smtClean="0"/>
              <a:t> , </a:t>
            </a:r>
            <a:r>
              <a:rPr lang="sk-SK" dirty="0" err="1" smtClean="0"/>
              <a:t>fixed</a:t>
            </a:r>
            <a:r>
              <a:rPr lang="sk-SK" dirty="0" smtClean="0"/>
              <a:t> 	</a:t>
            </a:r>
          </a:p>
          <a:p>
            <a:r>
              <a:rPr lang="sk-SK" b="1" dirty="0" err="1" smtClean="0"/>
              <a:t>background-position</a:t>
            </a:r>
            <a:r>
              <a:rPr lang="sk-SK" b="1" dirty="0" smtClean="0"/>
              <a:t>:  </a:t>
            </a:r>
            <a:r>
              <a:rPr lang="sk-SK" b="1" dirty="0" err="1" smtClean="0"/>
              <a:t>pozicia</a:t>
            </a:r>
            <a:r>
              <a:rPr lang="sk-SK" b="1" dirty="0" smtClean="0"/>
              <a:t>, „%“ 	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483637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Vlastnosti textu: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Veľkosť medzier medzi slovami   </a:t>
            </a:r>
            <a:r>
              <a:rPr lang="sk-SK" b="1" dirty="0" err="1" smtClean="0"/>
              <a:t>word-spacing</a:t>
            </a:r>
            <a:r>
              <a:rPr lang="sk-SK" b="1" dirty="0" smtClean="0"/>
              <a:t>: 	</a:t>
            </a:r>
            <a:r>
              <a:rPr lang="sk-SK" b="1" dirty="0" err="1" smtClean="0"/>
              <a:t>normal</a:t>
            </a:r>
            <a:r>
              <a:rPr lang="sk-SK" b="1" dirty="0" smtClean="0"/>
              <a:t> , </a:t>
            </a:r>
            <a:r>
              <a:rPr lang="sk-SK" dirty="0" smtClean="0"/>
              <a:t>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r>
              <a:rPr lang="sk-SK" dirty="0" smtClean="0"/>
              <a:t>Veľkosť medzier medzi písmenami 	</a:t>
            </a:r>
            <a:r>
              <a:rPr lang="sk-SK" b="1" dirty="0" err="1" smtClean="0"/>
              <a:t>letter-spacing</a:t>
            </a:r>
            <a:r>
              <a:rPr lang="sk-SK" b="1" dirty="0" smtClean="0"/>
              <a:t>: 	</a:t>
            </a:r>
            <a:r>
              <a:rPr lang="sk-SK" b="1" dirty="0" err="1" smtClean="0"/>
              <a:t>normal</a:t>
            </a:r>
            <a:r>
              <a:rPr lang="sk-SK" b="1" dirty="0" smtClean="0"/>
              <a:t> , </a:t>
            </a:r>
            <a:r>
              <a:rPr lang="sk-SK" dirty="0" smtClean="0"/>
              <a:t>„</a:t>
            </a:r>
            <a:r>
              <a:rPr lang="sk-SK" dirty="0" err="1" smtClean="0"/>
              <a:t>délka</a:t>
            </a:r>
            <a:r>
              <a:rPr lang="sk-SK" dirty="0" smtClean="0"/>
              <a:t>“ 	</a:t>
            </a:r>
          </a:p>
          <a:p>
            <a:r>
              <a:rPr lang="en-US" dirty="0" smtClean="0"/>
              <a:t>Č</a:t>
            </a:r>
            <a:r>
              <a:rPr lang="sk-SK" dirty="0" err="1" smtClean="0"/>
              <a:t>ia</a:t>
            </a:r>
            <a:r>
              <a:rPr lang="en-US" dirty="0" err="1" smtClean="0"/>
              <a:t>ry</a:t>
            </a:r>
            <a:r>
              <a:rPr lang="en-US" dirty="0" smtClean="0"/>
              <a:t> a </a:t>
            </a:r>
            <a:r>
              <a:rPr lang="en-US" dirty="0" err="1" smtClean="0"/>
              <a:t>blik</a:t>
            </a:r>
            <a:r>
              <a:rPr lang="sk-SK" dirty="0" err="1" smtClean="0"/>
              <a:t>anie</a:t>
            </a:r>
            <a:r>
              <a:rPr lang="en-US" dirty="0" smtClean="0"/>
              <a:t> 	</a:t>
            </a:r>
            <a:r>
              <a:rPr lang="en-US" b="1" dirty="0" smtClean="0"/>
              <a:t>text-decoration: 	none </a:t>
            </a:r>
            <a:r>
              <a:rPr lang="sk-SK" b="1" dirty="0" smtClean="0"/>
              <a:t> , </a:t>
            </a:r>
            <a:r>
              <a:rPr lang="sk-SK" dirty="0" err="1" smtClean="0"/>
              <a:t>underline</a:t>
            </a:r>
            <a:r>
              <a:rPr lang="sk-SK" dirty="0" smtClean="0"/>
              <a:t> , </a:t>
            </a:r>
            <a:r>
              <a:rPr lang="sk-SK" dirty="0" err="1" smtClean="0"/>
              <a:t>overline</a:t>
            </a:r>
            <a:r>
              <a:rPr lang="sk-SK" dirty="0" smtClean="0"/>
              <a:t> , </a:t>
            </a:r>
            <a:r>
              <a:rPr lang="sk-SK" dirty="0" err="1" smtClean="0"/>
              <a:t>blink</a:t>
            </a:r>
            <a:r>
              <a:rPr lang="sk-SK" dirty="0" smtClean="0"/>
              <a:t> 	</a:t>
            </a:r>
          </a:p>
          <a:p>
            <a:r>
              <a:rPr lang="sk-SK" dirty="0" err="1" smtClean="0"/>
              <a:t>Vertikální</a:t>
            </a:r>
            <a:r>
              <a:rPr lang="sk-SK" dirty="0" smtClean="0"/>
              <a:t> </a:t>
            </a:r>
            <a:r>
              <a:rPr lang="sk-SK" dirty="0" err="1" smtClean="0"/>
              <a:t>zarovnávání</a:t>
            </a:r>
            <a:r>
              <a:rPr lang="sk-SK" dirty="0" smtClean="0"/>
              <a:t> 	</a:t>
            </a:r>
            <a:r>
              <a:rPr lang="sk-SK" b="1" dirty="0" err="1" smtClean="0"/>
              <a:t>vertical-align</a:t>
            </a:r>
            <a:r>
              <a:rPr lang="sk-SK" b="1" dirty="0" smtClean="0"/>
              <a:t>:  </a:t>
            </a:r>
            <a:r>
              <a:rPr lang="sk-SK" b="1" dirty="0" err="1" smtClean="0"/>
              <a:t>baseline</a:t>
            </a:r>
            <a:r>
              <a:rPr lang="sk-SK" b="1" dirty="0" smtClean="0"/>
              <a:t>  </a:t>
            </a:r>
            <a:r>
              <a:rPr lang="sk-SK" dirty="0" err="1" smtClean="0"/>
              <a:t>sub</a:t>
            </a:r>
            <a:r>
              <a:rPr lang="sk-SK" dirty="0" smtClean="0"/>
              <a:t> , top , </a:t>
            </a:r>
            <a:r>
              <a:rPr lang="sk-SK" dirty="0" err="1" smtClean="0"/>
              <a:t>text-top</a:t>
            </a:r>
            <a:r>
              <a:rPr lang="sk-SK" dirty="0" smtClean="0"/>
              <a:t> , </a:t>
            </a:r>
            <a:r>
              <a:rPr lang="sk-SK" dirty="0" err="1" smtClean="0"/>
              <a:t>middle</a:t>
            </a:r>
            <a:r>
              <a:rPr lang="sk-SK" dirty="0" smtClean="0"/>
              <a:t> , </a:t>
            </a:r>
            <a:r>
              <a:rPr lang="sk-SK" dirty="0" err="1" smtClean="0"/>
              <a:t>bottom</a:t>
            </a:r>
            <a:r>
              <a:rPr lang="sk-SK" dirty="0" smtClean="0"/>
              <a:t> , </a:t>
            </a:r>
            <a:r>
              <a:rPr lang="sk-SK" dirty="0" err="1" smtClean="0"/>
              <a:t>text-bottom</a:t>
            </a:r>
            <a:r>
              <a:rPr lang="sk-SK" dirty="0" smtClean="0"/>
              <a:t> , „%“</a:t>
            </a:r>
          </a:p>
          <a:p>
            <a:r>
              <a:rPr lang="sk-SK" dirty="0" smtClean="0"/>
              <a:t>Zarovnanie textu 	</a:t>
            </a:r>
            <a:r>
              <a:rPr lang="sk-SK" b="1" dirty="0" err="1" smtClean="0"/>
              <a:t>text-align</a:t>
            </a:r>
            <a:r>
              <a:rPr lang="sk-SK" b="1" dirty="0" smtClean="0"/>
              <a:t>:  </a:t>
            </a:r>
            <a:r>
              <a:rPr lang="sk-SK" b="1" dirty="0" err="1" smtClean="0"/>
              <a:t>left</a:t>
            </a:r>
            <a:r>
              <a:rPr lang="sk-SK" b="1" dirty="0" smtClean="0"/>
              <a:t> , </a:t>
            </a:r>
            <a:r>
              <a:rPr lang="sk-SK" dirty="0" err="1" smtClean="0"/>
              <a:t>right</a:t>
            </a:r>
            <a:r>
              <a:rPr lang="sk-SK" dirty="0" smtClean="0"/>
              <a:t> , center , </a:t>
            </a:r>
            <a:r>
              <a:rPr lang="sk-SK" dirty="0" err="1" smtClean="0"/>
              <a:t>justify</a:t>
            </a:r>
            <a:r>
              <a:rPr lang="sk-SK" dirty="0" smtClean="0"/>
              <a:t> 	</a:t>
            </a:r>
          </a:p>
          <a:p>
            <a:r>
              <a:rPr lang="sk-SK" dirty="0" smtClean="0"/>
              <a:t>Odsadenie prvého riadku </a:t>
            </a:r>
            <a:r>
              <a:rPr lang="sk-SK" dirty="0" err="1" smtClean="0"/>
              <a:t>odstavca</a:t>
            </a:r>
            <a:r>
              <a:rPr lang="sk-SK" dirty="0" smtClean="0"/>
              <a:t> 	</a:t>
            </a:r>
            <a:r>
              <a:rPr lang="sk-SK" b="1" dirty="0" err="1" smtClean="0"/>
              <a:t>text-indent</a:t>
            </a:r>
            <a:r>
              <a:rPr lang="sk-SK" b="1" dirty="0" smtClean="0"/>
              <a:t>: 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	</a:t>
            </a:r>
          </a:p>
          <a:p>
            <a:r>
              <a:rPr lang="sk-SK" dirty="0" smtClean="0"/>
              <a:t>Výška riadku    </a:t>
            </a:r>
            <a:r>
              <a:rPr lang="sk-SK" b="1" dirty="0" err="1" smtClean="0"/>
              <a:t>line-height</a:t>
            </a:r>
            <a:r>
              <a:rPr lang="sk-SK" b="1" dirty="0" smtClean="0"/>
              <a:t>: 	</a:t>
            </a:r>
            <a:r>
              <a:rPr lang="sk-SK" b="1" dirty="0" err="1" smtClean="0"/>
              <a:t>normal</a:t>
            </a:r>
            <a:r>
              <a:rPr lang="sk-SK" b="1" dirty="0" smtClean="0"/>
              <a:t> , </a:t>
            </a:r>
            <a:r>
              <a:rPr lang="sk-SK" dirty="0" smtClean="0"/>
              <a:t>„</a:t>
            </a:r>
            <a:r>
              <a:rPr lang="sk-SK" dirty="0" err="1" smtClean="0"/>
              <a:t>délka</a:t>
            </a:r>
            <a:r>
              <a:rPr lang="sk-SK" dirty="0" smtClean="0"/>
              <a:t>“ , „%“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51520" y="357301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Vlastnosti boxov</a:t>
            </a:r>
          </a:p>
          <a:p>
            <a:r>
              <a:rPr lang="sk-SK" dirty="0" err="1" smtClean="0"/>
              <a:t>Velikost</a:t>
            </a:r>
            <a:r>
              <a:rPr lang="sk-SK" dirty="0" smtClean="0"/>
              <a:t> </a:t>
            </a:r>
            <a:r>
              <a:rPr lang="sk-SK" dirty="0" err="1" smtClean="0"/>
              <a:t>horního</a:t>
            </a:r>
            <a:r>
              <a:rPr lang="sk-SK" dirty="0" smtClean="0"/>
              <a:t> okraje 	</a:t>
            </a:r>
            <a:r>
              <a:rPr lang="sk-SK" b="1" dirty="0" err="1" smtClean="0"/>
              <a:t>margin-top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, auto 	</a:t>
            </a:r>
          </a:p>
          <a:p>
            <a:r>
              <a:rPr lang="sk-SK" dirty="0" err="1" smtClean="0"/>
              <a:t>Velikost</a:t>
            </a:r>
            <a:r>
              <a:rPr lang="sk-SK" dirty="0" smtClean="0"/>
              <a:t> pravého okraje 	</a:t>
            </a:r>
            <a:r>
              <a:rPr lang="sk-SK" b="1" dirty="0" err="1" smtClean="0"/>
              <a:t>margin-right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, auto 	</a:t>
            </a:r>
          </a:p>
          <a:p>
            <a:r>
              <a:rPr lang="pl-PL" dirty="0" smtClean="0"/>
              <a:t>Velikost spodního okraje 	</a:t>
            </a:r>
            <a:r>
              <a:rPr lang="pl-PL" b="1" dirty="0" smtClean="0"/>
              <a:t>margin-bottom: 	„délka“ , </a:t>
            </a:r>
            <a:r>
              <a:rPr lang="sk-SK" dirty="0" smtClean="0"/>
              <a:t>„%“ , auto 	</a:t>
            </a:r>
          </a:p>
          <a:p>
            <a:r>
              <a:rPr lang="sk-SK" dirty="0" err="1" smtClean="0"/>
              <a:t>Velikost</a:t>
            </a:r>
            <a:r>
              <a:rPr lang="sk-SK" dirty="0" smtClean="0"/>
              <a:t> </a:t>
            </a:r>
            <a:r>
              <a:rPr lang="sk-SK" dirty="0" err="1" smtClean="0"/>
              <a:t>levého</a:t>
            </a:r>
            <a:r>
              <a:rPr lang="sk-SK" dirty="0" smtClean="0"/>
              <a:t> okraje 	</a:t>
            </a:r>
            <a:r>
              <a:rPr lang="sk-SK" b="1" dirty="0" err="1" smtClean="0"/>
              <a:t>margin-left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, auto 	</a:t>
            </a:r>
          </a:p>
          <a:p>
            <a:r>
              <a:rPr lang="en-US" dirty="0" err="1" smtClean="0"/>
              <a:t>Velikost</a:t>
            </a:r>
            <a:r>
              <a:rPr lang="en-US" dirty="0" smtClean="0"/>
              <a:t> </a:t>
            </a:r>
            <a:r>
              <a:rPr lang="en-US" dirty="0" err="1" smtClean="0"/>
              <a:t>vnitřního</a:t>
            </a:r>
            <a:r>
              <a:rPr lang="en-US" dirty="0" smtClean="0"/>
              <a:t> </a:t>
            </a:r>
            <a:r>
              <a:rPr lang="en-US" dirty="0" err="1" smtClean="0"/>
              <a:t>horního</a:t>
            </a:r>
            <a:r>
              <a:rPr lang="en-US" dirty="0" smtClean="0"/>
              <a:t> </a:t>
            </a:r>
            <a:r>
              <a:rPr lang="en-US" dirty="0" err="1" smtClean="0"/>
              <a:t>okraje</a:t>
            </a:r>
            <a:r>
              <a:rPr lang="en-US" dirty="0" smtClean="0"/>
              <a:t> 	</a:t>
            </a:r>
            <a:r>
              <a:rPr lang="en-US" b="1" dirty="0" smtClean="0"/>
              <a:t>padding-top: 	„</a:t>
            </a:r>
            <a:r>
              <a:rPr lang="en-US" b="1" dirty="0" err="1" smtClean="0"/>
              <a:t>délka</a:t>
            </a:r>
            <a:r>
              <a:rPr lang="en-US" b="1" dirty="0" smtClean="0"/>
              <a:t>“ </a:t>
            </a:r>
            <a:r>
              <a:rPr lang="sk-SK" b="1" dirty="0" smtClean="0"/>
              <a:t>, </a:t>
            </a:r>
            <a:r>
              <a:rPr lang="sk-SK" dirty="0" smtClean="0"/>
              <a:t>„%“ 	</a:t>
            </a:r>
          </a:p>
          <a:p>
            <a:r>
              <a:rPr lang="sk-SK" dirty="0" err="1" smtClean="0"/>
              <a:t>Velikost</a:t>
            </a:r>
            <a:r>
              <a:rPr lang="sk-SK" dirty="0" smtClean="0"/>
              <a:t> </a:t>
            </a:r>
            <a:r>
              <a:rPr lang="sk-SK" dirty="0" err="1" smtClean="0"/>
              <a:t>vnitřního</a:t>
            </a:r>
            <a:r>
              <a:rPr lang="sk-SK" dirty="0" smtClean="0"/>
              <a:t> pravého okraje 	</a:t>
            </a:r>
            <a:r>
              <a:rPr lang="sk-SK" b="1" dirty="0" err="1" smtClean="0"/>
              <a:t>padding-right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</a:t>
            </a:r>
            <a:r>
              <a:rPr lang="sk-SK" dirty="0" smtClean="0"/>
              <a:t>„%“ 	</a:t>
            </a:r>
          </a:p>
          <a:p>
            <a:r>
              <a:rPr lang="sk-SK" dirty="0" err="1" smtClean="0"/>
              <a:t>Velikost</a:t>
            </a:r>
            <a:r>
              <a:rPr lang="sk-SK" dirty="0" smtClean="0"/>
              <a:t> </a:t>
            </a:r>
            <a:r>
              <a:rPr lang="sk-SK" dirty="0" err="1" smtClean="0"/>
              <a:t>vnitřního</a:t>
            </a:r>
            <a:r>
              <a:rPr lang="sk-SK" dirty="0" smtClean="0"/>
              <a:t> </a:t>
            </a:r>
            <a:r>
              <a:rPr lang="sk-SK" dirty="0" err="1" smtClean="0"/>
              <a:t>spodního</a:t>
            </a:r>
            <a:r>
              <a:rPr lang="sk-SK" dirty="0" smtClean="0"/>
              <a:t> okraje 	</a:t>
            </a:r>
            <a:r>
              <a:rPr lang="sk-SK" b="1" dirty="0" err="1" smtClean="0"/>
              <a:t>padding-bottom</a:t>
            </a:r>
            <a:r>
              <a:rPr lang="sk-SK" b="1" dirty="0" smtClean="0"/>
              <a:t>: 	„</a:t>
            </a:r>
            <a:r>
              <a:rPr lang="sk-SK" b="1" dirty="0" err="1" smtClean="0"/>
              <a:t>délka</a:t>
            </a:r>
            <a:r>
              <a:rPr lang="sk-SK" b="1" dirty="0" smtClean="0"/>
              <a:t>“ , 	</a:t>
            </a:r>
            <a:r>
              <a:rPr lang="sk-SK" dirty="0" smtClean="0"/>
              <a:t> „%“</a:t>
            </a:r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2082</Words>
  <Application>Microsoft Office PowerPoint</Application>
  <PresentationFormat>Prezentácia na obrazovke (4:3)</PresentationFormat>
  <Paragraphs>330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117</cp:revision>
  <dcterms:created xsi:type="dcterms:W3CDTF">2015-10-19T16:11:13Z</dcterms:created>
  <dcterms:modified xsi:type="dcterms:W3CDTF">2016-09-28T17:12:37Z</dcterms:modified>
</cp:coreProperties>
</file>