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1" r:id="rId2"/>
    <p:sldId id="262" r:id="rId3"/>
    <p:sldId id="263" r:id="rId4"/>
    <p:sldId id="256" r:id="rId5"/>
    <p:sldId id="258" r:id="rId6"/>
    <p:sldId id="257" r:id="rId7"/>
    <p:sldId id="260" r:id="rId8"/>
    <p:sldId id="259" r:id="rId9"/>
    <p:sldId id="264" r:id="rId10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92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A164D-C4A6-423A-9435-936047C4A00D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8E3A-7229-4179-A261-76A78FC6B2B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ADF-92CC-4B30-95E2-8D086E7279FE}" type="datetimeFigureOut">
              <a:rPr lang="sk-SK" smtClean="0"/>
              <a:pPr/>
              <a:t>26.2.2019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81F0D-A748-4265-8303-6901746B1D4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bcd_koder_4028_10led.ms1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bcd_koder_4028_10led.ms12" TargetMode="External"/><Relationship Id="rId4" Type="http://schemas.openxmlformats.org/officeDocument/2006/relationships/hyperlink" Target="bcd_koder_4029_4028_10led.ms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cd_koder_4028_10led.ms12" TargetMode="External"/><Relationship Id="rId2" Type="http://schemas.openxmlformats.org/officeDocument/2006/relationships/hyperlink" Target="bcd_koder555__4029_4028_10led.ms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4029_4543_555_2019.ms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sk.wikipedia.org/wiki/BCD_k%C3%B3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zapojenia:</a:t>
            </a:r>
            <a:endParaRPr lang="sk-SK" sz="2400" b="1" dirty="0"/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8" r="29590" b="24136"/>
          <a:stretch>
            <a:fillRect/>
          </a:stretch>
        </p:blipFill>
        <p:spPr bwMode="auto">
          <a:xfrm>
            <a:off x="214282" y="642918"/>
            <a:ext cx="4046166" cy="142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7375" r="1337"/>
          <a:stretch>
            <a:fillRect/>
          </a:stretch>
        </p:blipFill>
        <p:spPr bwMode="auto">
          <a:xfrm>
            <a:off x="285720" y="2143116"/>
            <a:ext cx="4000528" cy="22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4" cstate="print"/>
          <a:srcRect l="6300" t="7485" r="5501" b="13922"/>
          <a:stretch>
            <a:fillRect/>
          </a:stretch>
        </p:blipFill>
        <p:spPr bwMode="auto">
          <a:xfrm>
            <a:off x="214282" y="4607727"/>
            <a:ext cx="3357586" cy="167879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4214810" y="3429000"/>
            <a:ext cx="2571768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4572000" y="500042"/>
            <a:ext cx="2357454" cy="133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4572000" y="1714488"/>
            <a:ext cx="2286016" cy="1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3714744" y="4857760"/>
            <a:ext cx="2071702" cy="15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7031186" y="833862"/>
            <a:ext cx="2112814" cy="16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image007_0.png (750×400)"/>
          <p:cNvPicPr>
            <a:picLocks noChangeAspect="1" noChangeArrowheads="1"/>
          </p:cNvPicPr>
          <p:nvPr/>
        </p:nvPicPr>
        <p:blipFill>
          <a:blip r:embed="rId10" cstate="print"/>
          <a:srcRect t="32130" r="53920" b="28181"/>
          <a:stretch>
            <a:fillRect/>
          </a:stretch>
        </p:blipFill>
        <p:spPr bwMode="auto">
          <a:xfrm>
            <a:off x="6357950" y="4929198"/>
            <a:ext cx="2643722" cy="121444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lum brigh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1678" y="2928934"/>
            <a:ext cx="225232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985857"/>
            <a:ext cx="8164875" cy="631993"/>
          </a:xfrm>
          <a:prstGeom prst="rect">
            <a:avLst/>
          </a:prstGeom>
          <a:noFill/>
        </p:spPr>
      </p:pic>
      <p:pic>
        <p:nvPicPr>
          <p:cNvPr id="5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1797094"/>
            <a:ext cx="8136904" cy="610986"/>
          </a:xfrm>
          <a:prstGeom prst="rect">
            <a:avLst/>
          </a:prstGeom>
          <a:noFill/>
        </p:spPr>
      </p:pic>
      <p:cxnSp>
        <p:nvCxnSpPr>
          <p:cNvPr id="6" name="Rovná spojnica 5"/>
          <p:cNvCxnSpPr/>
          <p:nvPr/>
        </p:nvCxnSpPr>
        <p:spPr>
          <a:xfrm>
            <a:off x="14756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>
            <a:off x="26997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38519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5076056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6300192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452320" y="91385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85720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logické členy</a:t>
            </a:r>
            <a:endParaRPr lang="sk-SK" sz="2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28596" y="292893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Pomenuj nasledovné zapojenia</a:t>
            </a:r>
            <a:endParaRPr lang="sk-SK" sz="2400" b="1" dirty="0"/>
          </a:p>
        </p:txBody>
      </p:sp>
      <p:pic>
        <p:nvPicPr>
          <p:cNvPr id="14" name="Obrázok 6" descr="SLO_D značk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2500330" cy="156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357562"/>
            <a:ext cx="4357718" cy="16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87782"/>
            <a:ext cx="5000660" cy="14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2" y="1285860"/>
            <a:ext cx="879845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14282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Popíš nasledovné zapojenie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hlinkClick r:id="rId2" action="ppaction://hlinkfile"/>
          </p:cNvPr>
          <p:cNvSpPr/>
          <p:nvPr/>
        </p:nvSpPr>
        <p:spPr>
          <a:xfrm>
            <a:off x="0" y="6357958"/>
            <a:ext cx="1571604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8292246" cy="593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4028 p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0780" y="2714620"/>
            <a:ext cx="3715972" cy="300039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42876" y="71414"/>
            <a:ext cx="878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z BCD na 1 z 10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643570" y="585789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err="1" smtClean="0"/>
              <a:t>Bin</a:t>
            </a:r>
            <a:r>
              <a:rPr lang="sk-SK" sz="2400" b="1" dirty="0" smtClean="0"/>
              <a:t>. číslo: A3 A2 A1 A0</a:t>
            </a:r>
            <a:endParaRPr lang="sk-SK" sz="2400" b="1" dirty="0"/>
          </a:p>
        </p:txBody>
      </p:sp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2786050" y="2734646"/>
          <a:ext cx="2571768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5884"/>
                <a:gridCol w="1285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A3A2A1A0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 smtClean="0"/>
                        <a:t>Dekad</a:t>
                      </a:r>
                      <a:r>
                        <a:rPr lang="sk-SK" sz="1400" dirty="0" smtClean="0"/>
                        <a:t>.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2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0011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3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4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5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6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0111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7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1000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8</a:t>
                      </a:r>
                      <a:endParaRPr lang="sk-S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1001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9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lokTextu 10">
            <a:hlinkClick r:id="rId2" action="ppaction://hlinkfile"/>
          </p:cNvPr>
          <p:cNvSpPr txBox="1"/>
          <p:nvPr/>
        </p:nvSpPr>
        <p:spPr>
          <a:xfrm>
            <a:off x="142844" y="64172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2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9144000" cy="30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0" y="500042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-32" y="7141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impulzy číta na binárne čísla</a:t>
            </a:r>
            <a:endParaRPr lang="sk-SK" sz="2400" b="1" dirty="0"/>
          </a:p>
        </p:txBody>
      </p:sp>
      <p:pic>
        <p:nvPicPr>
          <p:cNvPr id="15366" name="Picture 6" descr="VÃ½sledok vyhÄ¾adÃ¡vania obrÃ¡zkov pre dopyt 4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2036" y="3500438"/>
            <a:ext cx="3959120" cy="3196722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0" y="4357694"/>
            <a:ext cx="507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Čítač</a:t>
            </a:r>
            <a:r>
              <a:rPr lang="sk-SK" sz="2000" b="1" dirty="0" smtClean="0"/>
              <a:t> 4029 dekóduje impulzy na binárne čísla</a:t>
            </a:r>
            <a:endParaRPr lang="sk-SK" sz="2000" b="1" dirty="0"/>
          </a:p>
        </p:txBody>
      </p:sp>
      <p:sp>
        <p:nvSpPr>
          <p:cNvPr id="12" name="Obdĺžnik 11">
            <a:hlinkClick r:id="rId4" action="ppaction://hlinkfile"/>
          </p:cNvPr>
          <p:cNvSpPr/>
          <p:nvPr/>
        </p:nvSpPr>
        <p:spPr>
          <a:xfrm>
            <a:off x="0" y="6357958"/>
            <a:ext cx="1571604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>
            <a:hlinkClick r:id="rId5" action="ppaction://hlinkfile"/>
          </p:cNvPr>
          <p:cNvSpPr txBox="1"/>
          <p:nvPr/>
        </p:nvSpPr>
        <p:spPr>
          <a:xfrm>
            <a:off x="142844" y="64172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5" action="ppaction://hlinkfile"/>
              </a:rPr>
              <a:t>Simulácia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0" y="71414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BCD </a:t>
            </a:r>
            <a:r>
              <a:rPr lang="sk-SK" sz="2400" b="1" dirty="0" err="1" smtClean="0"/>
              <a:t>dekóder</a:t>
            </a:r>
            <a:r>
              <a:rPr lang="sk-SK" sz="2400" b="1" dirty="0" smtClean="0"/>
              <a:t> 4028 = dekóduje binárny vstup na dekadický výstup 1 z 10 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-32" y="500042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Čítač</a:t>
            </a:r>
            <a:r>
              <a:rPr lang="sk-SK" sz="2400" b="1" dirty="0" smtClean="0"/>
              <a:t> 4029 = impulzy číta na binárne číslo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-32" y="895633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555 = generátor impulzov</a:t>
            </a:r>
            <a:endParaRPr lang="sk-SK" sz="2400" b="1" dirty="0"/>
          </a:p>
        </p:txBody>
      </p:sp>
      <p:sp>
        <p:nvSpPr>
          <p:cNvPr id="8" name="Obdĺžnik 7">
            <a:hlinkClick r:id="rId2" action="ppaction://hlinkfile"/>
          </p:cNvPr>
          <p:cNvSpPr/>
          <p:nvPr/>
        </p:nvSpPr>
        <p:spPr>
          <a:xfrm>
            <a:off x="0" y="6357958"/>
            <a:ext cx="1571604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hlinkClick r:id="rId3" action="ppaction://hlinkfile"/>
          </p:cNvPr>
          <p:cNvSpPr txBox="1"/>
          <p:nvPr/>
        </p:nvSpPr>
        <p:spPr>
          <a:xfrm>
            <a:off x="142844" y="64172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hlinkClick r:id="rId3" action="ppaction://hlinkfile"/>
              </a:rPr>
              <a:t>Simulácia</a:t>
            </a:r>
            <a:endParaRPr lang="sk-SK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1141"/>
            <a:ext cx="9143999" cy="460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AutoShape 5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3" name="AutoShape 7" descr="VÃ½sledok vyhÄ¾adÃ¡vania obrÃ¡zkov pre dopyt cmos 40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97801"/>
            <a:ext cx="3643338" cy="298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hlinkClick r:id="rId2" action="ppaction://hlinkfile"/>
          </p:cNvPr>
          <p:cNvSpPr/>
          <p:nvPr/>
        </p:nvSpPr>
        <p:spPr>
          <a:xfrm>
            <a:off x="214282" y="6072206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44000" cy="39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555: Generátor impulzov</a:t>
            </a:r>
          </a:p>
          <a:p>
            <a:r>
              <a:rPr lang="sk-SK" sz="2400" b="1" dirty="0" smtClean="0"/>
              <a:t>4029: </a:t>
            </a:r>
            <a:r>
              <a:rPr lang="sk-SK" sz="2400" b="1" dirty="0" err="1" smtClean="0"/>
              <a:t>Čítač</a:t>
            </a:r>
            <a:r>
              <a:rPr lang="sk-SK" sz="2400" b="1" dirty="0" smtClean="0"/>
              <a:t> impulzov</a:t>
            </a:r>
          </a:p>
          <a:p>
            <a:r>
              <a:rPr lang="sk-SK" sz="2400" b="1" dirty="0" smtClean="0"/>
              <a:t>4543: </a:t>
            </a:r>
            <a:r>
              <a:rPr lang="pl-PL" sz="2400" b="1" dirty="0"/>
              <a:t>dekodér z </a:t>
            </a:r>
            <a:r>
              <a:rPr lang="pl-PL" sz="2400" b="1" dirty="0">
                <a:hlinkClick r:id="rId4" tooltip="BCD kód"/>
              </a:rPr>
              <a:t>BCD</a:t>
            </a:r>
            <a:r>
              <a:rPr lang="pl-PL" sz="2400" b="1" dirty="0"/>
              <a:t> na 7-segmentový kód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14282" y="61436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Simulácia</a:t>
            </a:r>
            <a:endParaRPr lang="sk-SK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54976" t="34377" b="20117"/>
          <a:stretch>
            <a:fillRect/>
          </a:stretch>
        </p:blipFill>
        <p:spPr bwMode="auto">
          <a:xfrm>
            <a:off x="5901930" y="214290"/>
            <a:ext cx="32420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bcd koder 4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143532" cy="200026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42844" y="142852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7 segmentová LED</a:t>
            </a:r>
            <a:endParaRPr lang="sk-SK" sz="3200" b="1" dirty="0"/>
          </a:p>
        </p:txBody>
      </p:sp>
      <p:pic>
        <p:nvPicPr>
          <p:cNvPr id="18438" name="Picture 6" descr="VÃ½sledok vyhÄ¾adÃ¡vania obrÃ¡zkov pre dopyt CMOS 4543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876"/>
            <a:ext cx="6181768" cy="2357454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42"/>
            <a:ext cx="2743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3248"/>
            <a:ext cx="3238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4543 4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14290"/>
            <a:ext cx="6357982" cy="3907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127</Words>
  <Application>Microsoft Office PowerPoint</Application>
  <PresentationFormat>Prezentácia na obrazovke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User</cp:lastModifiedBy>
  <cp:revision>40</cp:revision>
  <dcterms:created xsi:type="dcterms:W3CDTF">2019-02-25T16:03:16Z</dcterms:created>
  <dcterms:modified xsi:type="dcterms:W3CDTF">2019-02-26T18:14:02Z</dcterms:modified>
</cp:coreProperties>
</file>