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29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77943-B512-459C-87C7-926BCD1AE1E3}" type="datetimeFigureOut">
              <a:rPr lang="sk-SK" smtClean="0"/>
              <a:pPr/>
              <a:t>10.3.2015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C20C-F60D-418E-A68A-DE8C78F0933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445334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77943-B512-459C-87C7-926BCD1AE1E3}" type="datetimeFigureOut">
              <a:rPr lang="sk-SK" smtClean="0"/>
              <a:pPr/>
              <a:t>10.3.2015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C20C-F60D-418E-A68A-DE8C78F0933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822801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77943-B512-459C-87C7-926BCD1AE1E3}" type="datetimeFigureOut">
              <a:rPr lang="sk-SK" smtClean="0"/>
              <a:pPr/>
              <a:t>10.3.2015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C20C-F60D-418E-A68A-DE8C78F0933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072060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77943-B512-459C-87C7-926BCD1AE1E3}" type="datetimeFigureOut">
              <a:rPr lang="sk-SK" smtClean="0"/>
              <a:pPr/>
              <a:t>10.3.2015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C20C-F60D-418E-A68A-DE8C78F0933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466912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77943-B512-459C-87C7-926BCD1AE1E3}" type="datetimeFigureOut">
              <a:rPr lang="sk-SK" smtClean="0"/>
              <a:pPr/>
              <a:t>10.3.2015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C20C-F60D-418E-A68A-DE8C78F0933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348089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77943-B512-459C-87C7-926BCD1AE1E3}" type="datetimeFigureOut">
              <a:rPr lang="sk-SK" smtClean="0"/>
              <a:pPr/>
              <a:t>10.3.2015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C20C-F60D-418E-A68A-DE8C78F0933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580331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77943-B512-459C-87C7-926BCD1AE1E3}" type="datetimeFigureOut">
              <a:rPr lang="sk-SK" smtClean="0"/>
              <a:pPr/>
              <a:t>10.3.2015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C20C-F60D-418E-A68A-DE8C78F0933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85236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77943-B512-459C-87C7-926BCD1AE1E3}" type="datetimeFigureOut">
              <a:rPr lang="sk-SK" smtClean="0"/>
              <a:pPr/>
              <a:t>10.3.2015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C20C-F60D-418E-A68A-DE8C78F0933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085067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77943-B512-459C-87C7-926BCD1AE1E3}" type="datetimeFigureOut">
              <a:rPr lang="sk-SK" smtClean="0"/>
              <a:pPr/>
              <a:t>10.3.2015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C20C-F60D-418E-A68A-DE8C78F0933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060588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77943-B512-459C-87C7-926BCD1AE1E3}" type="datetimeFigureOut">
              <a:rPr lang="sk-SK" smtClean="0"/>
              <a:pPr/>
              <a:t>10.3.2015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C20C-F60D-418E-A68A-DE8C78F0933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082737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77943-B512-459C-87C7-926BCD1AE1E3}" type="datetimeFigureOut">
              <a:rPr lang="sk-SK" smtClean="0"/>
              <a:pPr/>
              <a:t>10.3.2015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C20C-F60D-418E-A68A-DE8C78F0933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440032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77943-B512-459C-87C7-926BCD1AE1E3}" type="datetimeFigureOut">
              <a:rPr lang="sk-SK" smtClean="0"/>
              <a:pPr/>
              <a:t>10.3.2015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FC20C-F60D-418E-A68A-DE8C78F0933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70856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4882" y="759853"/>
            <a:ext cx="8477148" cy="528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692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7612" y="242551"/>
            <a:ext cx="8594133" cy="517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8547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18940" y="450761"/>
            <a:ext cx="877051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ZADANIE I:</a:t>
            </a:r>
            <a:endParaRPr lang="sk-SK" dirty="0"/>
          </a:p>
          <a:p>
            <a:pPr marL="342900" indent="-342900">
              <a:buAutoNum type="arabicPeriod"/>
            </a:pPr>
            <a:r>
              <a:rPr lang="sk-SK" dirty="0" smtClean="0"/>
              <a:t>Vytvorte prístupový bod v režime AP pomocou </a:t>
            </a:r>
            <a:r>
              <a:rPr lang="sk-SK" dirty="0" err="1" smtClean="0"/>
              <a:t>Edimax</a:t>
            </a:r>
            <a:r>
              <a:rPr lang="sk-SK" dirty="0" smtClean="0"/>
              <a:t> </a:t>
            </a:r>
            <a:r>
              <a:rPr lang="sk-SK" dirty="0" err="1" smtClean="0"/>
              <a:t>wifi</a:t>
            </a:r>
            <a:r>
              <a:rPr lang="sk-SK" dirty="0" smtClean="0"/>
              <a:t> </a:t>
            </a:r>
            <a:r>
              <a:rPr lang="sk-SK" dirty="0" err="1" smtClean="0"/>
              <a:t>router</a:t>
            </a:r>
            <a:r>
              <a:rPr lang="sk-SK" dirty="0" smtClean="0"/>
              <a:t> pripojeného k internetu, s nasledovnými parametrami:</a:t>
            </a:r>
          </a:p>
          <a:p>
            <a:r>
              <a:rPr lang="sk-SK" dirty="0" smtClean="0"/>
              <a:t>       SSID: </a:t>
            </a:r>
            <a:r>
              <a:rPr lang="sk-SK" dirty="0" err="1" smtClean="0"/>
              <a:t>minuta</a:t>
            </a:r>
            <a:endParaRPr lang="sk-SK" dirty="0" smtClean="0"/>
          </a:p>
          <a:p>
            <a:r>
              <a:rPr lang="sk-SK" dirty="0" smtClean="0"/>
              <a:t>       WEP: </a:t>
            </a:r>
            <a:r>
              <a:rPr lang="sk-SK" dirty="0" err="1" smtClean="0"/>
              <a:t>minut</a:t>
            </a:r>
            <a:endParaRPr lang="sk-SK" dirty="0" smtClean="0"/>
          </a:p>
          <a:p>
            <a:pPr marL="342900" indent="-342900">
              <a:buAutoNum type="arabicPeriod" startAt="2"/>
            </a:pPr>
            <a:r>
              <a:rPr lang="sk-SK" dirty="0" smtClean="0"/>
              <a:t>Nastavte zariadenie </a:t>
            </a:r>
            <a:r>
              <a:rPr lang="sk-SK" dirty="0" err="1" smtClean="0"/>
              <a:t>Air</a:t>
            </a:r>
            <a:r>
              <a:rPr lang="sk-SK" dirty="0" smtClean="0"/>
              <a:t> </a:t>
            </a:r>
            <a:r>
              <a:rPr lang="sk-SK" dirty="0" err="1" smtClean="0"/>
              <a:t>Live</a:t>
            </a:r>
            <a:r>
              <a:rPr lang="sk-SK" dirty="0" smtClean="0"/>
              <a:t> do režimu klient, ktoré je pripojené k PC, vytvoríte pripojovací bod.</a:t>
            </a:r>
          </a:p>
          <a:p>
            <a:pPr marL="342900" indent="-342900">
              <a:buAutoNum type="arabicPeriod" startAt="2"/>
            </a:pPr>
            <a:r>
              <a:rPr lang="sk-SK" dirty="0" smtClean="0"/>
              <a:t>Vyberte SSID </a:t>
            </a:r>
            <a:r>
              <a:rPr lang="sk-SK" dirty="0" err="1" smtClean="0"/>
              <a:t>minuta</a:t>
            </a:r>
            <a:r>
              <a:rPr lang="sk-SK" dirty="0" smtClean="0"/>
              <a:t> a pripojte sa na internet.</a:t>
            </a:r>
          </a:p>
          <a:p>
            <a:pPr marL="342900" indent="-342900">
              <a:buAutoNum type="arabicPeriod" startAt="4"/>
            </a:pPr>
            <a:r>
              <a:rPr lang="sk-SK" dirty="0" smtClean="0"/>
              <a:t>IP zariadenia pre nastavenie </a:t>
            </a:r>
            <a:r>
              <a:rPr lang="sk-SK" dirty="0" err="1" smtClean="0"/>
              <a:t>Air</a:t>
            </a:r>
            <a:r>
              <a:rPr lang="sk-SK" dirty="0" smtClean="0"/>
              <a:t> </a:t>
            </a:r>
            <a:r>
              <a:rPr lang="sk-SK" dirty="0" err="1" smtClean="0"/>
              <a:t>Live</a:t>
            </a:r>
            <a:r>
              <a:rPr lang="sk-SK" dirty="0" smtClean="0"/>
              <a:t>: 192.168.100.252, IP pre PC: 192.168.100.100 .</a:t>
            </a:r>
            <a:endParaRPr lang="sk-SK" dirty="0"/>
          </a:p>
          <a:p>
            <a:pPr marL="342900" indent="-342900">
              <a:buAutoNum type="arabicPeriod" startAt="5"/>
            </a:pPr>
            <a:r>
              <a:rPr lang="sk-SK" dirty="0" smtClean="0"/>
              <a:t>Overte otestovaním prístupu na internet.</a:t>
            </a:r>
          </a:p>
          <a:p>
            <a:pPr marL="342900" indent="-342900">
              <a:buAutoNum type="arabicPeriod" startAt="5"/>
            </a:pPr>
            <a:endParaRPr lang="sk-SK" dirty="0" smtClean="0"/>
          </a:p>
          <a:p>
            <a:pPr marL="342900" indent="-342900">
              <a:buAutoNum type="arabicPeriod" startAt="5"/>
            </a:pPr>
            <a:endParaRPr lang="sk-SK" dirty="0"/>
          </a:p>
          <a:p>
            <a:pPr marL="342900" indent="-342900"/>
            <a:r>
              <a:rPr lang="sk-SK" b="1" dirty="0" smtClean="0"/>
              <a:t>ZADANIE II:</a:t>
            </a:r>
          </a:p>
          <a:p>
            <a:pPr marL="342900" indent="-342900"/>
            <a:r>
              <a:rPr lang="sk-SK" dirty="0" smtClean="0"/>
              <a:t>1.   Nastavte 1. zariadenie </a:t>
            </a:r>
            <a:r>
              <a:rPr lang="sk-SK" dirty="0" err="1" smtClean="0"/>
              <a:t>Air</a:t>
            </a:r>
            <a:r>
              <a:rPr lang="sk-SK" dirty="0" smtClean="0"/>
              <a:t> </a:t>
            </a:r>
            <a:r>
              <a:rPr lang="sk-SK" dirty="0" err="1" smtClean="0"/>
              <a:t>Live</a:t>
            </a:r>
            <a:r>
              <a:rPr lang="sk-SK" dirty="0" smtClean="0"/>
              <a:t> do režimu AP, ktoré je pripojené k PC, vytvoríte pripojovací bod.</a:t>
            </a:r>
          </a:p>
          <a:p>
            <a:pPr marL="342900" indent="-342900">
              <a:buAutoNum type="arabicPeriod" startAt="2"/>
            </a:pPr>
            <a:r>
              <a:rPr lang="sk-SK" dirty="0" smtClean="0"/>
              <a:t>Vytvorte nové </a:t>
            </a:r>
            <a:r>
              <a:rPr lang="sk-SK" dirty="0" smtClean="0"/>
              <a:t>SSID </a:t>
            </a:r>
            <a:r>
              <a:rPr lang="sk-SK" dirty="0" smtClean="0"/>
              <a:t>mesiac</a:t>
            </a:r>
            <a:r>
              <a:rPr lang="sk-SK" dirty="0" smtClean="0"/>
              <a:t> </a:t>
            </a:r>
            <a:r>
              <a:rPr lang="sk-SK" dirty="0" smtClean="0"/>
              <a:t>a zadajte heslo pre WPS.</a:t>
            </a:r>
          </a:p>
          <a:p>
            <a:pPr marL="342900" indent="-342900"/>
            <a:r>
              <a:rPr lang="sk-SK" dirty="0" smtClean="0"/>
              <a:t>3.    IP zariadenia pre nastavenie </a:t>
            </a:r>
            <a:r>
              <a:rPr lang="sk-SK" dirty="0" err="1" smtClean="0"/>
              <a:t>Air</a:t>
            </a:r>
            <a:r>
              <a:rPr lang="sk-SK" dirty="0" smtClean="0"/>
              <a:t> </a:t>
            </a:r>
            <a:r>
              <a:rPr lang="sk-SK" dirty="0" err="1" smtClean="0"/>
              <a:t>Live</a:t>
            </a:r>
            <a:r>
              <a:rPr lang="sk-SK" dirty="0" smtClean="0"/>
              <a:t>: 192.168.100.252, IP pre PC: 192.168.100.100 .</a:t>
            </a:r>
          </a:p>
          <a:p>
            <a:pPr marL="342900" indent="-342900">
              <a:buAutoNum type="arabicPeriod" startAt="4"/>
            </a:pPr>
            <a:r>
              <a:rPr lang="sk-SK" dirty="0" smtClean="0"/>
              <a:t>Nastavte 2. zariadenie </a:t>
            </a:r>
            <a:r>
              <a:rPr lang="sk-SK" dirty="0" err="1" smtClean="0"/>
              <a:t>Air</a:t>
            </a:r>
            <a:r>
              <a:rPr lang="sk-SK" dirty="0" smtClean="0"/>
              <a:t> </a:t>
            </a:r>
            <a:r>
              <a:rPr lang="sk-SK" dirty="0" err="1" smtClean="0"/>
              <a:t>Live</a:t>
            </a:r>
            <a:r>
              <a:rPr lang="sk-SK" dirty="0" smtClean="0"/>
              <a:t> do režimu klient a vytvorte pripojovací bod</a:t>
            </a:r>
            <a:r>
              <a:rPr lang="sk-SK" dirty="0" smtClean="0"/>
              <a:t>.</a:t>
            </a:r>
          </a:p>
          <a:p>
            <a:pPr marL="342900" indent="-342900">
              <a:buAutoNum type="arabicPeriod" startAt="4"/>
            </a:pPr>
            <a:r>
              <a:rPr lang="sk-SK" dirty="0" smtClean="0"/>
              <a:t>Pripojte sa v režime klient na SSID mesiac.</a:t>
            </a:r>
            <a:endParaRPr lang="sk-SK" dirty="0" smtClean="0"/>
          </a:p>
          <a:p>
            <a:pPr marL="342900" indent="-342900"/>
            <a:r>
              <a:rPr lang="sk-SK" dirty="0" smtClean="0"/>
              <a:t>6.    Overte otestovaním prístupu na internet.</a:t>
            </a:r>
          </a:p>
          <a:p>
            <a:pPr marL="342900" indent="-342900"/>
            <a:endParaRPr lang="sk-SK" b="1" dirty="0" smtClean="0"/>
          </a:p>
          <a:p>
            <a:pPr marL="342900" indent="-342900"/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xmlns="" val="849893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339634" y="365760"/>
            <a:ext cx="83994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Postup nastavenia klienta pre WL 5460 AP:</a:t>
            </a:r>
            <a:endParaRPr lang="sk-SK" dirty="0" smtClean="0"/>
          </a:p>
          <a:p>
            <a:r>
              <a:rPr lang="sk-SK" dirty="0" smtClean="0"/>
              <a:t>1. nastav IP PC na 192.168.100.100</a:t>
            </a:r>
          </a:p>
          <a:p>
            <a:r>
              <a:rPr lang="sk-SK" dirty="0" smtClean="0"/>
              <a:t>2. do </a:t>
            </a:r>
            <a:r>
              <a:rPr lang="sk-SK" dirty="0" err="1" smtClean="0"/>
              <a:t>adresneho</a:t>
            </a:r>
            <a:r>
              <a:rPr lang="sk-SK" dirty="0" smtClean="0"/>
              <a:t> riadku </a:t>
            </a:r>
            <a:r>
              <a:rPr lang="sk-SK" dirty="0" err="1" smtClean="0"/>
              <a:t>prehliadaca</a:t>
            </a:r>
            <a:r>
              <a:rPr lang="sk-SK" dirty="0" smtClean="0"/>
              <a:t> nastav 192.168.100.252</a:t>
            </a:r>
          </a:p>
          <a:p>
            <a:r>
              <a:rPr lang="sk-SK" dirty="0" smtClean="0"/>
              <a:t>3. nastav </a:t>
            </a:r>
            <a:r>
              <a:rPr lang="sk-SK" dirty="0" err="1" smtClean="0"/>
              <a:t>mod</a:t>
            </a:r>
            <a:r>
              <a:rPr lang="sk-SK" dirty="0" smtClean="0"/>
              <a:t> na KLIENT</a:t>
            </a:r>
          </a:p>
        </p:txBody>
      </p:sp>
      <p:pic>
        <p:nvPicPr>
          <p:cNvPr id="6" name="Obrázok 5"/>
          <p:cNvPicPr/>
          <p:nvPr/>
        </p:nvPicPr>
        <p:blipFill>
          <a:blip r:embed="rId2" cstate="print"/>
          <a:srcRect b="9939"/>
          <a:stretch>
            <a:fillRect/>
          </a:stretch>
        </p:blipFill>
        <p:spPr bwMode="auto">
          <a:xfrm>
            <a:off x="488904" y="1560898"/>
            <a:ext cx="6408285" cy="4957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00446" y="261257"/>
            <a:ext cx="841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4. Nastav </a:t>
            </a:r>
            <a:r>
              <a:rPr lang="sk-SK" dirty="0" err="1" smtClean="0"/>
              <a:t>Security</a:t>
            </a:r>
            <a:r>
              <a:rPr lang="sk-SK" dirty="0" smtClean="0"/>
              <a:t> heslo pre SSID.</a:t>
            </a:r>
          </a:p>
          <a:p>
            <a:r>
              <a:rPr lang="sk-SK" dirty="0" smtClean="0"/>
              <a:t>5. Vyber SSID zo Site </a:t>
            </a:r>
            <a:r>
              <a:rPr lang="sk-SK" dirty="0" err="1" smtClean="0"/>
              <a:t>Survey</a:t>
            </a:r>
            <a:r>
              <a:rPr lang="sk-SK" dirty="0" smtClean="0"/>
              <a:t>:</a:t>
            </a:r>
          </a:p>
        </p:txBody>
      </p:sp>
      <p:pic>
        <p:nvPicPr>
          <p:cNvPr id="5" name="Obrázok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" y="945120"/>
            <a:ext cx="6903720" cy="390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lokTextu 5"/>
          <p:cNvSpPr txBox="1"/>
          <p:nvPr/>
        </p:nvSpPr>
        <p:spPr>
          <a:xfrm>
            <a:off x="404949" y="4990011"/>
            <a:ext cx="68971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6. </a:t>
            </a:r>
            <a:r>
              <a:rPr lang="sk-SK" dirty="0" err="1" smtClean="0"/>
              <a:t>Rebootuj</a:t>
            </a:r>
            <a:r>
              <a:rPr lang="sk-SK" dirty="0" smtClean="0"/>
              <a:t> systém.</a:t>
            </a:r>
          </a:p>
          <a:p>
            <a:r>
              <a:rPr lang="sk-SK" dirty="0" smtClean="0"/>
              <a:t>7. Nastav v PC </a:t>
            </a:r>
            <a:r>
              <a:rPr lang="sk-SK" dirty="0" err="1" smtClean="0"/>
              <a:t>automaticke</a:t>
            </a:r>
            <a:r>
              <a:rPr lang="sk-SK" dirty="0" smtClean="0"/>
              <a:t> </a:t>
            </a:r>
            <a:r>
              <a:rPr lang="sk-SK" dirty="0" err="1" smtClean="0"/>
              <a:t>zistovanie</a:t>
            </a:r>
            <a:r>
              <a:rPr lang="sk-SK" dirty="0" smtClean="0"/>
              <a:t> IP.</a:t>
            </a:r>
          </a:p>
          <a:p>
            <a:r>
              <a:rPr lang="sk-SK" dirty="0" smtClean="0"/>
              <a:t>8. Otestuj spojenie s internetom.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3788" y="676073"/>
            <a:ext cx="7581042" cy="538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0424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755" y="847925"/>
            <a:ext cx="7693786" cy="555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0235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8054" y="404276"/>
            <a:ext cx="8392059" cy="241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538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75" y="871537"/>
            <a:ext cx="7943850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9858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4387" y="395287"/>
            <a:ext cx="7515225" cy="60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7990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6748" y="619594"/>
            <a:ext cx="7911563" cy="530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5809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9728" y="321166"/>
            <a:ext cx="6303202" cy="627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0179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159" y="102158"/>
            <a:ext cx="8942626" cy="163649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8930" y="2020641"/>
            <a:ext cx="8755758" cy="436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1423460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Motí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ív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í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204</TotalTime>
  <Words>226</Words>
  <Application>Microsoft Office PowerPoint</Application>
  <PresentationFormat>Prezentácia na obrazovke (4:3)</PresentationFormat>
  <Paragraphs>26</Paragraphs>
  <Slides>13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4" baseType="lpstr">
      <vt:lpstr>Motív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Juraj Svoboda</dc:creator>
  <cp:lastModifiedBy>okay</cp:lastModifiedBy>
  <cp:revision>23</cp:revision>
  <dcterms:created xsi:type="dcterms:W3CDTF">2014-05-19T20:00:08Z</dcterms:created>
  <dcterms:modified xsi:type="dcterms:W3CDTF">2015-03-10T19:12:44Z</dcterms:modified>
</cp:coreProperties>
</file>